
<file path=[Content_Types].xml><?xml version="1.0" encoding="utf-8"?>
<Types xmlns="http://schemas.openxmlformats.org/package/2006/content-types">
  <Default Extension="gif" ContentType="image/gif"/>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4" r:id="rId1"/>
  </p:sldMasterIdLst>
  <p:notesMasterIdLst>
    <p:notesMasterId r:id="rId8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8" r:id="rId53"/>
    <p:sldId id="309" r:id="rId54"/>
    <p:sldId id="310" r:id="rId55"/>
    <p:sldId id="312" r:id="rId56"/>
    <p:sldId id="311" r:id="rId57"/>
    <p:sldId id="313" r:id="rId58"/>
    <p:sldId id="314" r:id="rId59"/>
    <p:sldId id="315" r:id="rId60"/>
    <p:sldId id="316" r:id="rId61"/>
    <p:sldId id="317" r:id="rId62"/>
    <p:sldId id="318" r:id="rId63"/>
    <p:sldId id="319" r:id="rId64"/>
    <p:sldId id="320" r:id="rId65"/>
    <p:sldId id="321" r:id="rId66"/>
    <p:sldId id="322" r:id="rId67"/>
    <p:sldId id="323" r:id="rId68"/>
    <p:sldId id="324" r:id="rId69"/>
    <p:sldId id="325" r:id="rId70"/>
    <p:sldId id="326" r:id="rId71"/>
    <p:sldId id="327" r:id="rId72"/>
    <p:sldId id="328" r:id="rId73"/>
    <p:sldId id="329" r:id="rId74"/>
    <p:sldId id="330" r:id="rId75"/>
    <p:sldId id="331" r:id="rId76"/>
    <p:sldId id="332" r:id="rId77"/>
    <p:sldId id="333" r:id="rId78"/>
    <p:sldId id="334" r:id="rId79"/>
    <p:sldId id="335" r:id="rId80"/>
    <p:sldId id="336" r:id="rId81"/>
    <p:sldId id="337" r:id="rId82"/>
    <p:sldId id="338" r:id="rId83"/>
    <p:sldId id="339" r:id="rId84"/>
    <p:sldId id="340" r:id="rId85"/>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61221"/>
  </p:normalViewPr>
  <p:slideViewPr>
    <p:cSldViewPr snapToGrid="0">
      <p:cViewPr varScale="1">
        <p:scale>
          <a:sx n="165" d="100"/>
          <a:sy n="165" d="100"/>
        </p:scale>
        <p:origin x="2118" y="132"/>
      </p:cViewPr>
      <p:guideLst>
        <p:guide orient="horz" pos="1620"/>
        <p:guide pos="2880"/>
      </p:guideLst>
    </p:cSldViewPr>
  </p:slideViewPr>
  <p:notesTextViewPr>
    <p:cViewPr>
      <p:scale>
        <a:sx n="145" d="100"/>
        <a:sy n="145"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ableStyles" Target="tableStyle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608540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381000" y="685800"/>
            <a:ext cx="6096000" cy="3429000"/>
          </a:xfrm>
        </p:spPr>
      </p:sp>
      <p:sp>
        <p:nvSpPr>
          <p:cNvPr id="3" name="Notes Placeholder 2"/>
          <p:cNvSpPr>
            <a:spLocks noGrp="1"/>
          </p:cNvSpPr>
          <p:nvPr>
            <p:ph type="body" idx="1"/>
          </p:nvPr>
        </p:nvSpPr>
        <p:spPr/>
        <p:txBody>
          <a:bodyPr wrap="square"/>
          <a:lstStyle/>
          <a:p>
            <a:r>
              <a:t>A 3x upscale (720p input, 2160p output). The static comparison shows a clear increase in sharpness, among other improvements covered later.</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r>
              <a:t>Stability is also improved here.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381000" y="685800"/>
            <a:ext cx="6096000" cy="3429000"/>
          </a:xfrm>
        </p:spPr>
      </p:sp>
      <p:sp>
        <p:nvSpPr>
          <p:cNvPr id="3" name="Notes Placeholder 2"/>
          <p:cNvSpPr>
            <a:spLocks noGrp="1"/>
          </p:cNvSpPr>
          <p:nvPr>
            <p:ph type="body" idx="1"/>
          </p:nvPr>
        </p:nvSpPr>
        <p:spPr/>
        <p:txBody>
          <a:bodyPr wrap="square"/>
          <a:lstStyle/>
          <a:p>
            <a:r>
              <a:t>Framing for the section: ML is presented as a natural continuation of a long line of reconstruction algorithms, which is the mental model behind the approach taken.</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r>
              <a:t>Upscaling and temporal anti-aliasing are now near-universal in AAA titles, which makes them a high-value target and raises the question of whether ML meaningfully helps here.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r>
              <a:t>Temporal reconstruction reuses reprojected history frames to add usable information, at the risk of introducing artifacts.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r>
              <a:t>TAA needs only a few inputs (jittered color, depth, and motion vectors), though some implementations use more. The three logical phases are shown on the slide.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381000" y="685800"/>
            <a:ext cx="6096000" cy="3429000"/>
          </a:xfrm>
        </p:spPr>
      </p:sp>
      <p:sp>
        <p:nvSpPr>
          <p:cNvPr id="3" name="Notes Placeholder 2"/>
          <p:cNvSpPr>
            <a:spLocks noGrp="1"/>
          </p:cNvSpPr>
          <p:nvPr>
            <p:ph type="body" idx="1"/>
          </p:nvPr>
        </p:nvSpPr>
        <p:spPr/>
        <p:txBody>
          <a:bodyPr wrap="square"/>
          <a:lstStyle/>
          <a:p>
            <a:r>
              <a:t>Most TAA steps are resampling and filtering; only a few require decisions with conflicting goals. Yang et al.'s survey describes history rejection and rectification as "a challenging and ill-posed task." Hand-tuned heuristics have shipped many games successfully, but both history and input color are becoming less reliable.</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r>
              <a:t>Raw input color at decreasing input resolutions. As resolution drops, highly detailed content becomes hard to distinguish from noise in a single frame, and temporal patterns spread farther apart, making TAA's decisions harder. TAAU was not designed for 3x upscale, but that is the direction games are moving.</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r>
              <a:t>Even in a still image, breakup appears in high-detail areas.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r>
              <a:t>In motion, the issues are temporal as well as spatial: history is hard to balance with so little, noisy information.</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381000" y="685800"/>
            <a:ext cx="6096000" cy="3429000"/>
          </a:xfrm>
        </p:spPr>
      </p:sp>
      <p:sp>
        <p:nvSpPr>
          <p:cNvPr id="3" name="Notes Placeholder 2"/>
          <p:cNvSpPr>
            <a:spLocks noGrp="1"/>
          </p:cNvSpPr>
          <p:nvPr>
            <p:ph type="body" idx="1"/>
          </p:nvPr>
        </p:nvSpPr>
        <p:spPr/>
        <p:txBody>
          <a:bodyPr wrap="square"/>
          <a:lstStyle/>
          <a:p>
            <a:r>
              <a:t>This talk covers the upgrade to PlayStation Spectral Super Resolution (PSSR), released earlier this year.</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r>
              <a:t>Lower input resolution means less information per frame and less robust choices.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r>
              <a:t>Noisy input again causes issues.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r>
              <a:t>In motion the temporal breakup is clear; edge-reconstruction heuristics do not hold up at this upscale.</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r>
              <a:t>Input is approaching noise for many reasons beyond low resolution. TAA is designed to resolve some of these (jitter, stochastic alpha); others were historically handled after TAA but are increasingly done before it to save GPU time.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381000" y="685800"/>
            <a:ext cx="6096000" cy="3429000"/>
          </a:xfrm>
        </p:spPr>
      </p:sp>
      <p:sp>
        <p:nvSpPr>
          <p:cNvPr id="3" name="Notes Placeholder 2"/>
          <p:cNvSpPr>
            <a:spLocks noGrp="1"/>
          </p:cNvSpPr>
          <p:nvPr>
            <p:ph type="body" idx="1"/>
          </p:nvPr>
        </p:nvSpPr>
        <p:spPr/>
        <p:txBody>
          <a:bodyPr wrap="square"/>
          <a:lstStyle/>
          <a:p>
            <a:r>
              <a:t>As upscale ratios rise, the temporal incidence rate (how often related information appears) drops. Required detail may be spread across non-sequential frames, and pre-upscale effects push it farther apart. The patterns still exist but are far more complex, and must scale in both space and time.</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381000" y="685800"/>
            <a:ext cx="6096000" cy="3429000"/>
          </a:xfrm>
        </p:spPr>
      </p:sp>
      <p:sp>
        <p:nvSpPr>
          <p:cNvPr id="3" name="Notes Placeholder 2"/>
          <p:cNvSpPr>
            <a:spLocks noGrp="1"/>
          </p:cNvSpPr>
          <p:nvPr>
            <p:ph type="body" idx="1"/>
          </p:nvPr>
        </p:nvSpPr>
        <p:spPr/>
        <p:txBody>
          <a:bodyPr wrap="square"/>
          <a:lstStyle/>
          <a:p>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381000" y="685800"/>
            <a:ext cx="6096000" cy="3429000"/>
          </a:xfrm>
        </p:spPr>
      </p:sp>
      <p:sp>
        <p:nvSpPr>
          <p:cNvPr id="3" name="Notes Placeholder 2"/>
          <p:cNvSpPr>
            <a:spLocks noGrp="1"/>
          </p:cNvSpPr>
          <p:nvPr>
            <p:ph type="body" idx="1"/>
          </p:nvPr>
        </p:nvSpPr>
        <p:spPr/>
        <p:txBody>
          <a:bodyPr wrap="square"/>
          <a:lstStyle/>
          <a:p>
            <a:r>
              <a:t>Launch PSSR development began over five years ago, when even PC solutions were early. Rather than targeting existing hardware, the hardware architecture and instruction set were designed specifically for this model.</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381000" y="685800"/>
            <a:ext cx="6096000" cy="3429000"/>
          </a:xfrm>
        </p:spPr>
      </p:sp>
      <p:sp>
        <p:nvSpPr>
          <p:cNvPr id="3" name="Notes Placeholder 2"/>
          <p:cNvSpPr>
            <a:spLocks noGrp="1"/>
          </p:cNvSpPr>
          <p:nvPr>
            <p:ph type="body" idx="1"/>
          </p:nvPr>
        </p:nvSpPr>
        <p:spPr/>
        <p:txBody>
          <a:bodyPr wrap="square"/>
          <a:lstStyle/>
          <a:p>
            <a:r>
              <a:t>The promise: "quality mode" visuals (from PS5 base, 30fps) at "performance mode" speed (60fps) on PS5 Pro, a 2x performance gain with similar or improved visuals. It delivered across many titles, with positive initial reviews, though some rough edges remained.</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381000" y="685800"/>
            <a:ext cx="6096000" cy="3429000"/>
          </a:xfrm>
        </p:spPr>
      </p:sp>
      <p:sp>
        <p:nvSpPr>
          <p:cNvPr id="3" name="Notes Placeholder 2"/>
          <p:cNvSpPr>
            <a:spLocks noGrp="1"/>
          </p:cNvSpPr>
          <p:nvPr>
            <p:ph type="body" idx="1"/>
          </p:nvPr>
        </p:nvSpPr>
        <p:spPr/>
        <p:txBody>
          <a:bodyPr wrap="square"/>
          <a:lstStyle/>
          <a:p>
            <a:r>
              <a:t>The main challenges were temporal stability (notably low-frequency effects like RTGI) and sharpness at 2.5x-3x upscale; 2.5x proved more common than expected despite not being an official PC ratio. Secondary items were HDR color representation and a ~4 GPU-month training time that slowed iteration.</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381000" y="685800"/>
            <a:ext cx="6096000" cy="3429000"/>
          </a:xfrm>
        </p:spPr>
      </p:sp>
      <p:sp>
        <p:nvSpPr>
          <p:cNvPr id="3" name="Notes Placeholder 2"/>
          <p:cNvSpPr>
            <a:spLocks noGrp="1"/>
          </p:cNvSpPr>
          <p:nvPr>
            <p:ph type="body" idx="1"/>
          </p:nvPr>
        </p:nvSpPr>
        <p:spPr/>
        <p:txBody>
          <a:bodyPr wrap="square"/>
          <a:lstStyle/>
          <a:p>
            <a:r>
              <a:t>Slow, low-frequency temporal changes were difficult for Launch PSSR to address without side effects.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r>
              <a:t>A representative foliage example. It also shows the sharpness limitation covered next, which is clearer in the later comparison.</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r>
              <a:t>A high-upscale detail example: stable and much improved over TAAU, with most detail present. Room remained for more clarity, plus rare, subtle color fringing at edges.</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r>
              <a:t>For its time, this design was close to the research state of the art.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r>
              <a:t>Mark Cerny used this image in the original technical brief. The input frame is processed as a series of convolutions at multiple resolutions.</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r>
              <a:t>Nomenclature: convolutions are matrix multiplies; a contiguous set at one resolution is a layer. Input-side layers are "encoders," the lowest is the "bottleneck," and output-side layers are "decoders."</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r>
              <a:t>In ML terms: encoders create a latent feature space, the bottleneck processes within it, and decoders convert back.</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r>
              <a:t>"Color Predicting Network" means the model outputs color directly. Relative to the earlier TAA breakdown, the model takes over the validate/rectify and accumulate/blend steps.</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r>
              <a:t>In hindsight, giving a runtime-sized model such a wide optimization surface became a liability: several of these tasks are a poor fit for the model's instruction set. Each is covered next.</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r>
              <a:t>Quantization and dequantization are a real, expected cost.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r>
              <a:t>The goal is not only higher quality than TAAU, but comparable quality at a lower render resolution, letting titles reclaim the GPU time saved.</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381000" y="685800"/>
            <a:ext cx="6096000" cy="3429000"/>
          </a:xfrm>
        </p:spPr>
      </p:sp>
      <p:sp>
        <p:nvSpPr>
          <p:cNvPr id="3" name="Notes Placeholder 2"/>
          <p:cNvSpPr>
            <a:spLocks noGrp="1"/>
          </p:cNvSpPr>
          <p:nvPr>
            <p:ph type="body" idx="1"/>
          </p:nvPr>
        </p:nvSpPr>
        <p:spPr/>
        <p:txBody>
          <a:bodyPr wrap="square"/>
          <a:lstStyle/>
          <a:p>
            <a:r>
              <a:t>Input and output are 11:11:10 float while the model runs 8-bit, so the model must learn a multi-channel encoding for HDR data. This also forced most training to run quantized and produced the rare color fringing shown earlier.</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r>
              <a:t>The next fundamental issue is storage.</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r>
              <a:t>The model must implicitly store and reproduce HDR frame buffers in 8-bit registers while it works. Whether via registers or an invertible encoding, this is an inefficient use of resources.</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r>
              <a:t>The model also has to perform substantial shader-style math.</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r>
              <a:t>The model must implicitly learn the math of TAA's accumulate/blend step (history rejection, rectification, blending, anti-aliasing, firefly rejection) with a limited instruction set. It can, but whether that is efficient was worth testing.</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381000" y="685800"/>
            <a:ext cx="6096000" cy="3429000"/>
          </a:xfrm>
        </p:spPr>
      </p:sp>
      <p:sp>
        <p:nvSpPr>
          <p:cNvPr id="3" name="Notes Placeholder 2"/>
          <p:cNvSpPr>
            <a:spLocks noGrp="1"/>
          </p:cNvSpPr>
          <p:nvPr>
            <p:ph type="body" idx="1"/>
          </p:nvPr>
        </p:nvSpPr>
        <p:spPr/>
        <p:txBody>
          <a:bodyPr wrap="square"/>
          <a:lstStyle/>
          <a:p>
            <a:r>
              <a:t>A further challenge was purely mathematical, affecting both the model and the trainer.</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381000" y="685800"/>
            <a:ext cx="6096000" cy="3429000"/>
          </a:xfrm>
        </p:spPr>
      </p:sp>
      <p:sp>
        <p:nvSpPr>
          <p:cNvPr id="3" name="Notes Placeholder 2"/>
          <p:cNvSpPr>
            <a:spLocks noGrp="1"/>
          </p:cNvSpPr>
          <p:nvPr>
            <p:ph type="body" idx="1"/>
          </p:nvPr>
        </p:nvSpPr>
        <p:spPr/>
        <p:txBody>
          <a:bodyPr wrap="square"/>
          <a:lstStyle/>
          <a:p>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381000" y="685800"/>
            <a:ext cx="6096000" cy="3429000"/>
          </a:xfrm>
        </p:spPr>
      </p:sp>
      <p:sp>
        <p:nvSpPr>
          <p:cNvPr id="3" name="Notes Placeholder 2"/>
          <p:cNvSpPr>
            <a:spLocks noGrp="1"/>
          </p:cNvSpPr>
          <p:nvPr>
            <p:ph type="body" idx="1"/>
          </p:nvPr>
        </p:nvSpPr>
        <p:spPr/>
        <p:txBody>
          <a:bodyPr wrap="square"/>
          <a:lstStyle/>
          <a:p>
            <a:r>
              <a:t>The gradient is a product of local terms, one per operation on the path from loss to parameter, so every operation scales it down. This "vanishing gradient" effect accumulates, biasing the model toward shorter associations. Residual and skip connections reduce but do not eliminate it.</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r>
              <a:t>As a result, distant temporal connections were very hard to learn regardless of model size. Launch PSSR handled a handful of frames well, better than TAAU, but struggled much beyond that.</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r>
              <a:t>With a lot happening inside the model, the goal for the next version was to simplify it against clear quality targets and a clear technical plan.</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381000" y="685800"/>
            <a:ext cx="6096000" cy="3429000"/>
          </a:xfrm>
        </p:spPr>
      </p:sp>
      <p:sp>
        <p:nvSpPr>
          <p:cNvPr id="3" name="Notes Placeholder 2"/>
          <p:cNvSpPr>
            <a:spLocks noGrp="1"/>
          </p:cNvSpPr>
          <p:nvPr>
            <p:ph type="body" idx="1"/>
          </p:nvPr>
        </p:nvSpPr>
        <p:spPr/>
        <p:txBody>
          <a:bodyPr wrap="square"/>
          <a:lstStyle/>
          <a:p>
            <a:r>
              <a:t>Referenced in Mark Cerny's 2024 PS5 Pro technical deep dive. Built on custom hardware, software, trainer, and dataset. The ~100 titles include both the launch and upgraded versions.</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381000" y="685800"/>
            <a:ext cx="6096000" cy="3429000"/>
          </a:xfrm>
        </p:spPr>
      </p:sp>
      <p:sp>
        <p:nvSpPr>
          <p:cNvPr id="3" name="Notes Placeholder 2"/>
          <p:cNvSpPr>
            <a:spLocks noGrp="1"/>
          </p:cNvSpPr>
          <p:nvPr>
            <p:ph type="body" idx="1"/>
          </p:nvPr>
        </p:nvSpPr>
        <p:spPr/>
        <p:txBody>
          <a:bodyPr wrap="square"/>
          <a:lstStyle/>
          <a:p>
            <a:r>
              <a:t>This section opens with a brief PC comparison for context.</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r>
              <a:t>During Launch PSSR development, PC ML upscaling matured and increasingly improved games in place. On console the relevant framing is quality per cost.</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381000" y="685800"/>
            <a:ext cx="6096000" cy="3429000"/>
          </a:xfrm>
        </p:spPr>
      </p:sp>
      <p:sp>
        <p:nvSpPr>
          <p:cNvPr id="3" name="Notes Placeholder 2"/>
          <p:cNvSpPr>
            <a:spLocks noGrp="1"/>
          </p:cNvSpPr>
          <p:nvPr>
            <p:ph type="body" idx="1"/>
          </p:nvPr>
        </p:nvSpPr>
        <p:spPr/>
        <p:txBody>
          <a:bodyPr wrap="square"/>
          <a:lstStyle/>
          <a:p>
            <a:r>
              <a:rPr lang="en-US" dirty="0"/>
              <a:t>On PC quality had scaled, but costs also scaled. This would </a:t>
            </a:r>
            <a:r>
              <a:rPr lang="en-US"/>
              <a:t>not work for us.</a:t>
            </a:r>
            <a:endParaRPr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r>
              <a:t>Every part changed: design, implementation, training, and optimization. This talk focuses on the high-level architecture, the most fundamental and impactful of these.</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381000" y="685800"/>
            <a:ext cx="6096000" cy="3429000"/>
          </a:xfrm>
        </p:spPr>
      </p:sp>
      <p:sp>
        <p:nvSpPr>
          <p:cNvPr id="3" name="Notes Placeholder 2"/>
          <p:cNvSpPr>
            <a:spLocks noGrp="1"/>
          </p:cNvSpPr>
          <p:nvPr>
            <p:ph type="body" idx="1"/>
          </p:nvPr>
        </p:nvSpPr>
        <p:spPr/>
        <p:txBody>
          <a:bodyPr wrap="square"/>
          <a:lstStyle/>
          <a:p>
            <a:r>
              <a:t>Where Launch PSSR moved almost the entire algorithm into ML, the upgrade walks part of that back, using closed-form solutions where possible and giving the model more focus on pattern detection and decisions.</a:t>
            </a: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381000" y="685800"/>
            <a:ext cx="6096000" cy="3429000"/>
          </a:xfrm>
        </p:spPr>
      </p:sp>
      <p:sp>
        <p:nvSpPr>
          <p:cNvPr id="3" name="Notes Placeholder 2"/>
          <p:cNvSpPr>
            <a:spLocks noGrp="1"/>
          </p:cNvSpPr>
          <p:nvPr>
            <p:ph type="body" idx="1"/>
          </p:nvPr>
        </p:nvSpPr>
        <p:spPr/>
        <p:txBody>
          <a:bodyPr wrap="square"/>
          <a:lstStyle/>
          <a:p>
            <a:r>
              <a:t>Closed-form solutions exist for many of these steps, and the GPU instruction set runs them efficiently; the ML instruction set is built for pattern detection. The approach uses each for its strengths.</a:t>
            </a: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381000" y="685800"/>
            <a:ext cx="6096000" cy="3429000"/>
          </a:xfrm>
        </p:spPr>
      </p:sp>
      <p:sp>
        <p:nvSpPr>
          <p:cNvPr id="3" name="Notes Placeholder 2"/>
          <p:cNvSpPr>
            <a:spLocks noGrp="1"/>
          </p:cNvSpPr>
          <p:nvPr>
            <p:ph type="body" idx="1"/>
          </p:nvPr>
        </p:nvSpPr>
        <p:spPr/>
        <p:txBody>
          <a:bodyPr wrap="square"/>
          <a:lstStyle/>
          <a:p>
            <a:r>
              <a:t>This largely restores TAA's three logical blocks, with the model focused on the heuristics in the middle.</a:t>
            </a: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r>
              <a:t>The CPN was replaced with a Kernel Predicting Network (KPN): the model outputs blend weights rather than color, driving the filtering while the blend is applied explicitly. As a result the model no longer stores or blends HDR color in 8-bit; blend weights fit naturally in 8-bit, and encoder/decoder blocks spend less effort on overhead and more on the intended work.</a:t>
            </a: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381000" y="685800"/>
            <a:ext cx="6096000" cy="3429000"/>
          </a:xfrm>
        </p:spPr>
      </p:sp>
      <p:sp>
        <p:nvSpPr>
          <p:cNvPr id="3" name="Notes Placeholder 2"/>
          <p:cNvSpPr>
            <a:spLocks noGrp="1"/>
          </p:cNvSpPr>
          <p:nvPr>
            <p:ph type="body" idx="1"/>
          </p:nvPr>
        </p:nvSpPr>
        <p:spPr/>
        <p:txBody>
          <a:bodyPr wrap="square"/>
          <a:lstStyle/>
          <a:p>
            <a:r>
              <a:t>Adding the explicit blend and reconnecting it to the inputs fixed the gradient-flow problem: with a weighted sum, the gradient to history color is a single multiply. This gating structure is a GRU.</a:t>
            </a: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r>
              <a:t>The learning signal now routes around the model directly to reprojection and the prior frame instead of tunneling through it serially, the mathematical fix that enabled much more distant temporal connections.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381000" y="685800"/>
            <a:ext cx="6096000" cy="3429000"/>
          </a:xfrm>
        </p:spPr>
      </p:sp>
      <p:sp>
        <p:nvSpPr>
          <p:cNvPr id="3" name="Notes Placeholder 2"/>
          <p:cNvSpPr>
            <a:spLocks noGrp="1"/>
          </p:cNvSpPr>
          <p:nvPr>
            <p:ph type="body" idx="1"/>
          </p:nvPr>
        </p:nvSpPr>
        <p:spPr/>
        <p:txBody>
          <a:bodyPr wrap="square"/>
          <a:lstStyle/>
          <a:p>
            <a:r>
              <a:t>Project Amethyst is a research collaboration with AMD; the upgraded model is a custom PlayStation implementation built on that shared research and training. Using the updated library directly gives the best quality and performance, while the system-level override upgrades already-shipped titles in place without a title update.</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r>
              <a:t>Progress from a small change, but more was wanted: further reduce implicit math on inputs and outputs, improve input color handling, and improve detail at higher upscale ratios (2.5x, 3x).</a:t>
            </a: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r>
              <a:t>The CPN needed full color to reconstruct it; the KPN's blend-weight outputs allow more flexible inputs. Luma alone was an obvious test but caused significant ghosting, so the model needs more than luma.</a:t>
            </a: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r>
              <a:t>Color is made relative rather than absolute via a "color distance": luma passed directly, chroma passed as a distance (delta CbCr). The simple option proved effective.</a:t>
            </a: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r>
              <a:t>Color distance is the Euclidean distance between the input and history Cb,Cr channels. The model becomes aware of color differences without needing absolute color, which trains well, correlates with outcomes, and generalizes, while avoiding absolute-color biases from the training data (e.g. "particles are orange," "sky is blue").</a:t>
            </a: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381000" y="685800"/>
            <a:ext cx="6096000" cy="3429000"/>
          </a:xfrm>
        </p:spPr>
      </p:sp>
      <p:sp>
        <p:nvSpPr>
          <p:cNvPr id="3" name="Notes Placeholder 2"/>
          <p:cNvSpPr>
            <a:spLocks noGrp="1"/>
          </p:cNvSpPr>
          <p:nvPr>
            <p:ph type="body" idx="1"/>
          </p:nvPr>
        </p:nvSpPr>
        <p:spPr/>
        <p:txBody>
          <a:bodyPr wrap="square"/>
          <a:lstStyle/>
          <a:p>
            <a:r>
              <a:t>The 9 outputs of the 3x3 kernel trained acceptably and improved on the CPN, but were highly inter-correlated and did not generalize well at high upscale, suggesting room for a more concise, input-scaling representation.</a:t>
            </a: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r>
              <a:t>The canonical kernel is applied at output resolution, so its reach in input pixels shrinks as the upscale ratio rises. At 3x it provides almost no blending.</a:t>
            </a: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r>
              <a:t>The chosen solution returns to classical elliptical filtering with an anisotropic Gaussian, compressing the 9 outputs to 3 and decorrelating them, with further benefits following.</a:t>
            </a: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r>
              <a:t>Elliptical blending lets the model blend along oriented edges, effective for building and retaining detail, driven by local feature strength and orientation.</a:t>
            </a: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381000" y="685800"/>
            <a:ext cx="6096000" cy="3429000"/>
          </a:xfrm>
        </p:spPr>
      </p:sp>
      <p:sp>
        <p:nvSpPr>
          <p:cNvPr id="3" name="Notes Placeholder 2"/>
          <p:cNvSpPr>
            <a:spLocks noGrp="1"/>
          </p:cNvSpPr>
          <p:nvPr>
            <p:ph type="body" idx="1"/>
          </p:nvPr>
        </p:nvSpPr>
        <p:spPr/>
        <p:txBody>
          <a:bodyPr wrap="square"/>
          <a:lstStyle/>
          <a:p>
            <a:r>
              <a:t>The kernel is also scale-invariant. Applied in input space, it always has 9 distinct input samples and performs real blending whether at 1x or 3x, with reach that scales with input resolution, a significant gain in high-upscale detail.</a:t>
            </a: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r>
              <a:t>Kernel prediction structurally limits content changes: the Gaussian cannot exceed the convex hull of the input samples, so the model is demonstrably reconstructive rather than generative, which is useful when addressing teams' concerns. Early worries about a quality cost did not materialize; results were consistently positive.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r>
              <a:t>Weight distribution of the CPN versus the intended design: much of the capacity sits in the upper (high-resolution) levels, leaving only ~30% of parameters at the lowest level (540p).</a:t>
            </a: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r>
              <a:t>The KPN does very little at 4K and adds a new lower layer, placing ~90% of parameters at 540p or below, matching the intended distribution toward lower levels.</a:t>
            </a: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r>
              <a:t>Returning to several earlier images, plus new ones.</a:t>
            </a: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r>
              <a:t>The same charging scene on Upgraded, showing detail recovered in the high-frequency regions that broke up under TAAU.</a:t>
            </a: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r>
              <a:t>The antenna zoom from the opening: sharper, with the fringing gone.</a:t>
            </a: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r>
              <a:t>The full frame: stable, with detail holding together.</a:t>
            </a: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r>
              <a:t>Foliage with lighting flicker: sharpness and detail hold up, and the flicker settles relative to Launch.</a:t>
            </a: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r>
              <a:t>The neon comparison again: pulsing on the left (Launch), stable on the right (Upgraded).</a:t>
            </a: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r>
              <a:t>Higher quality at all input resolutions and notably at lower ones, reduced temporal instability, and lower GPU time and memory. Training time dropped from ~4 GPU months to under a GPU week, largely from the quantization changes, enabling much faster iteration.</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381000" y="685800"/>
            <a:ext cx="6096000" cy="3429000"/>
          </a:xfrm>
        </p:spPr>
      </p:sp>
      <p:sp>
        <p:nvSpPr>
          <p:cNvPr id="3" name="Notes Placeholder 2"/>
          <p:cNvSpPr>
            <a:spLocks noGrp="1"/>
          </p:cNvSpPr>
          <p:nvPr>
            <p:ph type="body" idx="1"/>
          </p:nvPr>
        </p:nvSpPr>
        <p:spPr/>
        <p:txBody>
          <a:bodyPr wrap="square"/>
          <a:lstStyle/>
          <a:p>
            <a:r>
              <a:t>No third-party footage is shown; all comparisons use first-party demo content. Independent outlets and the official Sony blog have published additional before/after comparisons.</a:t>
            </a: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381000" y="685800"/>
            <a:ext cx="6096000" cy="3429000"/>
          </a:xfrm>
        </p:spPr>
      </p:sp>
      <p:sp>
        <p:nvSpPr>
          <p:cNvPr id="3" name="Notes Placeholder 2"/>
          <p:cNvSpPr>
            <a:spLocks noGrp="1"/>
          </p:cNvSpPr>
          <p:nvPr>
            <p:ph type="body" idx="1"/>
          </p:nvPr>
        </p:nvSpPr>
        <p:spPr/>
        <p:txBody>
          <a:bodyPr wrap="square"/>
          <a:lstStyle/>
          <a:p>
            <a:r>
              <a:t>Acknowledgements span the research teams (AMD / Project Amethyst and Sony's PSSR researchers), the SDK and production teams, and those who reviewed and approved the deck. Research is a small part of what it takes to ship.</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wrap="square"/>
          <a:lstStyle/>
          <a:p>
            <a:r>
              <a:t>Headline improvement is temporal stability, especially for low-frequency lighting updates. Left is Launch PSSR; right is Upgraded.</a:t>
            </a: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cSld name="Title Slide">
    <p:bg>
      <p:bgPr>
        <a:solidFill>
          <a:schemeClr val="lt1"/>
        </a:solidFill>
        <a:effectLst/>
      </p:bgPr>
    </p:bg>
    <p:spTree>
      <p:nvGrpSpPr>
        <p:cNvPr id="1" name="Shape 57"/>
        <p:cNvGrpSpPr/>
        <p:nvPr/>
      </p:nvGrpSpPr>
      <p:grpSpPr>
        <a:xfrm>
          <a:off x="0" y="0"/>
          <a:ext cx="0" cy="0"/>
          <a:chOff x="0" y="0"/>
          <a:chExt cx="0" cy="0"/>
        </a:xfrm>
      </p:grpSpPr>
      <p:pic>
        <p:nvPicPr>
          <p:cNvPr id="58" name="Google Shape;58;p14"/>
          <p:cNvPicPr preferRelativeResize="0"/>
          <p:nvPr/>
        </p:nvPicPr>
        <p:blipFill rotWithShape="1">
          <a:blip r:embed="rId2">
            <a:alphaModFix/>
          </a:blip>
          <a:srcRect/>
          <a:stretch/>
        </p:blipFill>
        <p:spPr>
          <a:xfrm>
            <a:off x="1143" y="644"/>
            <a:ext cx="9141713" cy="5142214"/>
          </a:xfrm>
          <a:prstGeom prst="rect">
            <a:avLst/>
          </a:prstGeom>
          <a:noFill/>
          <a:ln>
            <a:noFill/>
          </a:ln>
        </p:spPr>
      </p:pic>
      <p:sp>
        <p:nvSpPr>
          <p:cNvPr id="59" name="Google Shape;59;p14"/>
          <p:cNvSpPr txBox="1"/>
          <p:nvPr/>
        </p:nvSpPr>
        <p:spPr>
          <a:xfrm>
            <a:off x="384051" y="4768700"/>
            <a:ext cx="3631500" cy="231600"/>
          </a:xfrm>
          <a:prstGeom prst="rect">
            <a:avLst/>
          </a:prstGeom>
          <a:noFill/>
          <a:ln>
            <a:noFill/>
          </a:ln>
        </p:spPr>
        <p:txBody>
          <a:bodyPr spcFirstLastPara="1" wrap="square" lIns="0" tIns="91425" rIns="91425" bIns="91425" anchor="t" anchorCtr="0">
            <a:noAutofit/>
          </a:bodyPr>
          <a:lstStyle/>
          <a:p>
            <a:pPr marL="0" lvl="0" indent="0" algn="l" rtl="0">
              <a:lnSpc>
                <a:spcPct val="115000"/>
              </a:lnSpc>
              <a:spcBef>
                <a:spcPts val="0"/>
              </a:spcBef>
              <a:spcAft>
                <a:spcPts val="0"/>
              </a:spcAft>
              <a:buNone/>
            </a:pPr>
            <a:r>
              <a:rPr lang="en" sz="600">
                <a:solidFill>
                  <a:srgbClr val="2A4149"/>
                </a:solidFill>
              </a:rPr>
              <a:t>© 2026 SIGGRAPH Advances in Real-Time Rendering in Games course. All Rights Reserved.</a:t>
            </a:r>
            <a:endParaRPr sz="600">
              <a:solidFill>
                <a:schemeClr val="dk1"/>
              </a:solidFill>
            </a:endParaRPr>
          </a:p>
        </p:txBody>
      </p:sp>
      <p:sp>
        <p:nvSpPr>
          <p:cNvPr id="60" name="Google Shape;60;p14"/>
          <p:cNvSpPr txBox="1">
            <a:spLocks noGrp="1"/>
          </p:cNvSpPr>
          <p:nvPr>
            <p:ph type="subTitle" idx="1"/>
          </p:nvPr>
        </p:nvSpPr>
        <p:spPr>
          <a:xfrm>
            <a:off x="721076" y="3464906"/>
            <a:ext cx="5072752" cy="717478"/>
          </a:xfrm>
          <a:prstGeom prst="rect">
            <a:avLst/>
          </a:prstGeom>
          <a:noFill/>
          <a:ln>
            <a:noFill/>
          </a:ln>
        </p:spPr>
        <p:txBody>
          <a:bodyPr spcFirstLastPara="1" wrap="square" lIns="137150" tIns="0" rIns="137150" bIns="68575" anchor="t" anchorCtr="0">
            <a:normAutofit/>
          </a:bodyPr>
          <a:lstStyle>
            <a:lvl1pPr lvl="0" algn="l">
              <a:lnSpc>
                <a:spcPct val="100000"/>
              </a:lnSpc>
              <a:spcBef>
                <a:spcPts val="0"/>
              </a:spcBef>
              <a:spcAft>
                <a:spcPts val="0"/>
              </a:spcAft>
              <a:buSzPts val="2100"/>
              <a:buNone/>
              <a:defRPr sz="2100" b="0" cap="none">
                <a:solidFill>
                  <a:schemeClr val="dk1"/>
                </a:solidFill>
              </a:defRPr>
            </a:lvl1pPr>
            <a:lvl2pPr lvl="1" algn="ctr">
              <a:lnSpc>
                <a:spcPct val="130000"/>
              </a:lnSpc>
              <a:spcBef>
                <a:spcPts val="0"/>
              </a:spcBef>
              <a:spcAft>
                <a:spcPts val="0"/>
              </a:spcAft>
              <a:buSzPts val="1500"/>
              <a:buNone/>
              <a:defRPr sz="1500"/>
            </a:lvl2pPr>
            <a:lvl3pPr lvl="2" algn="ctr">
              <a:lnSpc>
                <a:spcPct val="130000"/>
              </a:lnSpc>
              <a:spcBef>
                <a:spcPts val="500"/>
              </a:spcBef>
              <a:spcAft>
                <a:spcPts val="0"/>
              </a:spcAft>
              <a:buSzPts val="1400"/>
              <a:buNone/>
              <a:defRPr sz="1400"/>
            </a:lvl3pPr>
            <a:lvl4pPr lvl="3" algn="ctr">
              <a:lnSpc>
                <a:spcPct val="130000"/>
              </a:lnSpc>
              <a:spcBef>
                <a:spcPts val="500"/>
              </a:spcBef>
              <a:spcAft>
                <a:spcPts val="0"/>
              </a:spcAft>
              <a:buSzPts val="1200"/>
              <a:buNone/>
              <a:defRPr sz="1200"/>
            </a:lvl4pPr>
            <a:lvl5pPr lvl="4" algn="ctr">
              <a:lnSpc>
                <a:spcPct val="130000"/>
              </a:lnSpc>
              <a:spcBef>
                <a:spcPts val="500"/>
              </a:spcBef>
              <a:spcAft>
                <a:spcPts val="0"/>
              </a:spcAft>
              <a:buSzPts val="1200"/>
              <a:buNone/>
              <a:defRPr sz="1200"/>
            </a:lvl5pPr>
            <a:lvl6pPr lvl="5" algn="ctr">
              <a:lnSpc>
                <a:spcPct val="90000"/>
              </a:lnSpc>
              <a:spcBef>
                <a:spcPts val="5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dirty="0"/>
          </a:p>
        </p:txBody>
      </p:sp>
      <p:sp>
        <p:nvSpPr>
          <p:cNvPr id="61" name="Google Shape;61;p14"/>
          <p:cNvSpPr txBox="1">
            <a:spLocks noGrp="1"/>
          </p:cNvSpPr>
          <p:nvPr>
            <p:ph type="ctrTitle"/>
          </p:nvPr>
        </p:nvSpPr>
        <p:spPr>
          <a:xfrm>
            <a:off x="721076" y="1852448"/>
            <a:ext cx="5072752" cy="1489841"/>
          </a:xfrm>
          <a:prstGeom prst="rect">
            <a:avLst/>
          </a:prstGeom>
          <a:noFill/>
          <a:ln>
            <a:noFill/>
          </a:ln>
        </p:spPr>
        <p:txBody>
          <a:bodyPr spcFirstLastPara="1" wrap="square" lIns="137150" tIns="34275" rIns="137150" bIns="0" anchor="b" anchorCtr="0">
            <a:normAutofit/>
          </a:bodyPr>
          <a:lstStyle>
            <a:lvl1pPr lvl="0" algn="l">
              <a:lnSpc>
                <a:spcPct val="100000"/>
              </a:lnSpc>
              <a:spcBef>
                <a:spcPts val="0"/>
              </a:spcBef>
              <a:spcAft>
                <a:spcPts val="0"/>
              </a:spcAft>
              <a:buClr>
                <a:schemeClr val="dk1"/>
              </a:buClr>
              <a:buSzPts val="3300"/>
              <a:buFont typeface="Arial"/>
              <a:buNone/>
              <a:defRPr sz="3300" b="1" i="0" strike="noStrike" cap="none">
                <a:solidFill>
                  <a:schemeClr val="dk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2" name="Google Shape;62;p14"/>
          <p:cNvSpPr txBox="1"/>
          <p:nvPr/>
        </p:nvSpPr>
        <p:spPr>
          <a:xfrm>
            <a:off x="5588876" y="588408"/>
            <a:ext cx="2857762" cy="392415"/>
          </a:xfrm>
          <a:prstGeom prst="rect">
            <a:avLst/>
          </a:prstGeom>
          <a:noFill/>
          <a:ln>
            <a:noFill/>
          </a:ln>
        </p:spPr>
        <p:txBody>
          <a:bodyPr spcFirstLastPara="1" wrap="square" lIns="0" tIns="34275" rIns="68575" bIns="34275" anchor="t" anchorCtr="0">
            <a:spAutoFit/>
          </a:bodyPr>
          <a:lstStyle/>
          <a:p>
            <a:pPr marL="0" marR="0" lvl="0" indent="0" algn="r" rtl="0">
              <a:lnSpc>
                <a:spcPct val="100000"/>
              </a:lnSpc>
              <a:spcBef>
                <a:spcPts val="0"/>
              </a:spcBef>
              <a:spcAft>
                <a:spcPts val="0"/>
              </a:spcAft>
              <a:buClr>
                <a:schemeClr val="accent2"/>
              </a:buClr>
              <a:buSzPts val="1100"/>
              <a:buFont typeface="Arial"/>
              <a:buNone/>
            </a:pPr>
            <a:r>
              <a:rPr lang="en" sz="1100" b="0" i="0" u="none" strike="noStrike" cap="none">
                <a:solidFill>
                  <a:schemeClr val="lt2"/>
                </a:solidFill>
                <a:latin typeface="Arial"/>
                <a:ea typeface="Arial"/>
                <a:cs typeface="Arial"/>
                <a:sym typeface="Arial"/>
              </a:rPr>
              <a:t>The Premier Conference &amp; Exhibition on Computer Graphics &amp; Interactive Techniques</a:t>
            </a:r>
            <a:endParaRPr sz="1100"/>
          </a:p>
        </p:txBody>
      </p:sp>
      <p:pic>
        <p:nvPicPr>
          <p:cNvPr id="63" name="Google Shape;63;p14" descr="A black and white sign with white text&#10;&#10;AI-generated content may be incorrect."/>
          <p:cNvPicPr preferRelativeResize="0"/>
          <p:nvPr/>
        </p:nvPicPr>
        <p:blipFill rotWithShape="1">
          <a:blip r:embed="rId3">
            <a:alphaModFix/>
          </a:blip>
          <a:srcRect/>
          <a:stretch/>
        </p:blipFill>
        <p:spPr>
          <a:xfrm>
            <a:off x="728958" y="349563"/>
            <a:ext cx="3016313" cy="769788"/>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Image + Text" preserve="1" userDrawn="1">
  <p:cSld name="Content with Caption">
    <p:spTree>
      <p:nvGrpSpPr>
        <p:cNvPr id="1" name="Shape 95"/>
        <p:cNvGrpSpPr/>
        <p:nvPr/>
      </p:nvGrpSpPr>
      <p:grpSpPr>
        <a:xfrm>
          <a:off x="0" y="0"/>
          <a:ext cx="0" cy="0"/>
          <a:chOff x="0" y="0"/>
          <a:chExt cx="0" cy="0"/>
        </a:xfrm>
      </p:grpSpPr>
      <p:sp>
        <p:nvSpPr>
          <p:cNvPr id="96" name="Google Shape;96;p22"/>
          <p:cNvSpPr txBox="1">
            <a:spLocks noGrp="1"/>
          </p:cNvSpPr>
          <p:nvPr>
            <p:ph type="title"/>
          </p:nvPr>
        </p:nvSpPr>
        <p:spPr>
          <a:xfrm>
            <a:off x="308610" y="0"/>
            <a:ext cx="6041805" cy="973836"/>
          </a:xfrm>
          <a:prstGeom prst="rect">
            <a:avLst/>
          </a:prstGeom>
          <a:noFill/>
          <a:ln>
            <a:noFill/>
          </a:ln>
        </p:spPr>
        <p:txBody>
          <a:bodyPr spcFirstLastPara="1" wrap="square" lIns="0" tIns="34275" rIns="68575" bIns="34275" anchor="ctr" anchorCtr="0">
            <a:noAutofit/>
          </a:bodyPr>
          <a:lstStyle>
            <a:lvl1pPr lvl="0" algn="l">
              <a:lnSpc>
                <a:spcPct val="10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8" name="Google Shape;98;p22"/>
          <p:cNvSpPr txBox="1">
            <a:spLocks noGrp="1"/>
          </p:cNvSpPr>
          <p:nvPr>
            <p:ph type="sldNum" idx="12"/>
          </p:nvPr>
        </p:nvSpPr>
        <p:spPr>
          <a:xfrm>
            <a:off x="6817995" y="4768777"/>
            <a:ext cx="2016799" cy="233172"/>
          </a:xfrm>
          <a:prstGeom prst="rect">
            <a:avLst/>
          </a:prstGeom>
          <a:noFill/>
          <a:ln>
            <a:noFill/>
          </a:ln>
        </p:spPr>
        <p:txBody>
          <a:bodyPr spcFirstLastPara="1" wrap="square" lIns="68575" tIns="34275" rIns="0"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9" name="Google Shape;99;p22"/>
          <p:cNvSpPr>
            <a:spLocks noGrp="1"/>
          </p:cNvSpPr>
          <p:nvPr>
            <p:ph type="pic" idx="1"/>
          </p:nvPr>
        </p:nvSpPr>
        <p:spPr>
          <a:xfrm>
            <a:off x="308610" y="1381124"/>
            <a:ext cx="8526184" cy="2922589"/>
          </a:xfrm>
          <a:prstGeom prst="roundRect">
            <a:avLst>
              <a:gd name="adj" fmla="val 0"/>
            </a:avLst>
          </a:prstGeom>
          <a:solidFill>
            <a:srgbClr val="F2F2F2"/>
          </a:solidFill>
          <a:ln>
            <a:noFill/>
          </a:ln>
        </p:spPr>
        <p:txBody>
          <a:bodyPr/>
          <a:lstStyle/>
          <a:p>
            <a:endParaRPr lang="en-US"/>
          </a:p>
        </p:txBody>
      </p:sp>
    </p:spTree>
    <p:extLst>
      <p:ext uri="{BB962C8B-B14F-4D97-AF65-F5344CB8AC3E}">
        <p14:creationId xmlns:p14="http://schemas.microsoft.com/office/powerpoint/2010/main" val="13648203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Image + Text" preserve="1" userDrawn="1">
  <p:cSld name="Title Only">
    <p:spTree>
      <p:nvGrpSpPr>
        <p:cNvPr id="1" name="Shape 95"/>
        <p:cNvGrpSpPr/>
        <p:nvPr/>
      </p:nvGrpSpPr>
      <p:grpSpPr>
        <a:xfrm>
          <a:off x="0" y="0"/>
          <a:ext cx="0" cy="0"/>
          <a:chOff x="0" y="0"/>
          <a:chExt cx="0" cy="0"/>
        </a:xfrm>
      </p:grpSpPr>
      <p:sp>
        <p:nvSpPr>
          <p:cNvPr id="96" name="Google Shape;96;p22"/>
          <p:cNvSpPr txBox="1">
            <a:spLocks noGrp="1"/>
          </p:cNvSpPr>
          <p:nvPr>
            <p:ph type="title"/>
          </p:nvPr>
        </p:nvSpPr>
        <p:spPr>
          <a:xfrm>
            <a:off x="308610" y="0"/>
            <a:ext cx="6041805" cy="973836"/>
          </a:xfrm>
          <a:prstGeom prst="rect">
            <a:avLst/>
          </a:prstGeom>
          <a:noFill/>
          <a:ln>
            <a:noFill/>
          </a:ln>
        </p:spPr>
        <p:txBody>
          <a:bodyPr spcFirstLastPara="1" wrap="square" lIns="0" tIns="34275" rIns="68575" bIns="34275" anchor="ctr" anchorCtr="0">
            <a:noAutofit/>
          </a:bodyPr>
          <a:lstStyle>
            <a:lvl1pPr lvl="0" algn="l">
              <a:lnSpc>
                <a:spcPct val="10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8" name="Google Shape;98;p22"/>
          <p:cNvSpPr txBox="1">
            <a:spLocks noGrp="1"/>
          </p:cNvSpPr>
          <p:nvPr>
            <p:ph type="sldNum" idx="12"/>
          </p:nvPr>
        </p:nvSpPr>
        <p:spPr>
          <a:xfrm>
            <a:off x="6817995" y="4768777"/>
            <a:ext cx="2016799" cy="233172"/>
          </a:xfrm>
          <a:prstGeom prst="rect">
            <a:avLst/>
          </a:prstGeom>
          <a:noFill/>
          <a:ln>
            <a:noFill/>
          </a:ln>
        </p:spPr>
        <p:txBody>
          <a:bodyPr spcFirstLastPara="1" wrap="square" lIns="68575" tIns="34275" rIns="0"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8206215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Multi-Image + Text">
  <p:cSld name="Multi-Image + Text">
    <p:spTree>
      <p:nvGrpSpPr>
        <p:cNvPr id="1" name="Shape 101"/>
        <p:cNvGrpSpPr/>
        <p:nvPr/>
      </p:nvGrpSpPr>
      <p:grpSpPr>
        <a:xfrm>
          <a:off x="0" y="0"/>
          <a:ext cx="0" cy="0"/>
          <a:chOff x="0" y="0"/>
          <a:chExt cx="0" cy="0"/>
        </a:xfrm>
      </p:grpSpPr>
      <p:sp>
        <p:nvSpPr>
          <p:cNvPr id="102" name="Google Shape;102;p23"/>
          <p:cNvSpPr txBox="1">
            <a:spLocks noGrp="1"/>
          </p:cNvSpPr>
          <p:nvPr>
            <p:ph type="title"/>
          </p:nvPr>
        </p:nvSpPr>
        <p:spPr>
          <a:xfrm>
            <a:off x="308610" y="0"/>
            <a:ext cx="6041805" cy="973836"/>
          </a:xfrm>
          <a:prstGeom prst="rect">
            <a:avLst/>
          </a:prstGeom>
          <a:noFill/>
          <a:ln>
            <a:noFill/>
          </a:ln>
        </p:spPr>
        <p:txBody>
          <a:bodyPr spcFirstLastPara="1" wrap="square" lIns="0" tIns="34275" rIns="68575" bIns="34275" anchor="ctr" anchorCtr="0">
            <a:noAutofit/>
          </a:bodyPr>
          <a:lstStyle>
            <a:lvl1pPr lvl="0" algn="l">
              <a:lnSpc>
                <a:spcPct val="10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3" name="Google Shape;103;p23"/>
          <p:cNvSpPr txBox="1">
            <a:spLocks noGrp="1"/>
          </p:cNvSpPr>
          <p:nvPr>
            <p:ph type="body" idx="1"/>
          </p:nvPr>
        </p:nvSpPr>
        <p:spPr>
          <a:xfrm>
            <a:off x="4745736" y="1386507"/>
            <a:ext cx="4085582" cy="276999"/>
          </a:xfrm>
          <a:prstGeom prst="rect">
            <a:avLst/>
          </a:prstGeom>
          <a:noFill/>
          <a:ln>
            <a:noFill/>
          </a:ln>
        </p:spPr>
        <p:txBody>
          <a:bodyPr spcFirstLastPara="1" wrap="square" lIns="0" tIns="34275" rIns="68575" bIns="34275" anchor="t" anchorCtr="0">
            <a:normAutofit/>
          </a:bodyPr>
          <a:lstStyle>
            <a:lvl1pPr marL="457200" lvl="0" indent="-228600" algn="l">
              <a:lnSpc>
                <a:spcPct val="100000"/>
              </a:lnSpc>
              <a:spcBef>
                <a:spcPts val="0"/>
              </a:spcBef>
              <a:spcAft>
                <a:spcPts val="0"/>
              </a:spcAft>
              <a:buSzPts val="1400"/>
              <a:buNone/>
              <a:defRPr sz="1400" b="1" cap="none">
                <a:solidFill>
                  <a:schemeClr val="dk1"/>
                </a:solidFill>
              </a:defRPr>
            </a:lvl1pPr>
            <a:lvl2pPr marL="914400" lvl="1" indent="-228600" algn="l">
              <a:lnSpc>
                <a:spcPct val="130000"/>
              </a:lnSpc>
              <a:spcBef>
                <a:spcPts val="500"/>
              </a:spcBef>
              <a:spcAft>
                <a:spcPts val="0"/>
              </a:spcAft>
              <a:buSzPts val="1500"/>
              <a:buNone/>
              <a:defRPr sz="1500" b="1"/>
            </a:lvl2pPr>
            <a:lvl3pPr marL="1371600" lvl="2" indent="-228600" algn="l">
              <a:lnSpc>
                <a:spcPct val="130000"/>
              </a:lnSpc>
              <a:spcBef>
                <a:spcPts val="500"/>
              </a:spcBef>
              <a:spcAft>
                <a:spcPts val="0"/>
              </a:spcAft>
              <a:buSzPts val="1400"/>
              <a:buNone/>
              <a:defRPr sz="1400" b="1"/>
            </a:lvl3pPr>
            <a:lvl4pPr marL="1828800" lvl="3" indent="-228600" algn="l">
              <a:lnSpc>
                <a:spcPct val="130000"/>
              </a:lnSpc>
              <a:spcBef>
                <a:spcPts val="500"/>
              </a:spcBef>
              <a:spcAft>
                <a:spcPts val="0"/>
              </a:spcAft>
              <a:buSzPts val="1200"/>
              <a:buNone/>
              <a:defRPr sz="1200" b="1"/>
            </a:lvl4pPr>
            <a:lvl5pPr marL="2286000" lvl="4" indent="-228600" algn="l">
              <a:lnSpc>
                <a:spcPct val="130000"/>
              </a:lnSpc>
              <a:spcBef>
                <a:spcPts val="500"/>
              </a:spcBef>
              <a:spcAft>
                <a:spcPts val="0"/>
              </a:spcAft>
              <a:buSzPts val="1200"/>
              <a:buNone/>
              <a:defRPr sz="1200" b="1"/>
            </a:lvl5pPr>
            <a:lvl6pPr marL="2743200" lvl="5" indent="-228600" algn="l">
              <a:lnSpc>
                <a:spcPct val="90000"/>
              </a:lnSpc>
              <a:spcBef>
                <a:spcPts val="5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04" name="Google Shape;104;p23"/>
          <p:cNvSpPr txBox="1">
            <a:spLocks noGrp="1"/>
          </p:cNvSpPr>
          <p:nvPr>
            <p:ph type="sldNum" idx="12"/>
          </p:nvPr>
        </p:nvSpPr>
        <p:spPr>
          <a:xfrm>
            <a:off x="6817995" y="4768777"/>
            <a:ext cx="2016799" cy="233172"/>
          </a:xfrm>
          <a:prstGeom prst="rect">
            <a:avLst/>
          </a:prstGeom>
          <a:noFill/>
          <a:ln>
            <a:noFill/>
          </a:ln>
        </p:spPr>
        <p:txBody>
          <a:bodyPr spcFirstLastPara="1" wrap="square" lIns="68575" tIns="34275" rIns="0"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05" name="Google Shape;105;p23"/>
          <p:cNvSpPr>
            <a:spLocks noGrp="1"/>
          </p:cNvSpPr>
          <p:nvPr>
            <p:ph type="pic" idx="2"/>
          </p:nvPr>
        </p:nvSpPr>
        <p:spPr>
          <a:xfrm>
            <a:off x="312683" y="1383793"/>
            <a:ext cx="2392720" cy="2919920"/>
          </a:xfrm>
          <a:prstGeom prst="roundRect">
            <a:avLst>
              <a:gd name="adj" fmla="val 0"/>
            </a:avLst>
          </a:prstGeom>
          <a:solidFill>
            <a:srgbClr val="F2F2F2"/>
          </a:solidFill>
          <a:ln>
            <a:noFill/>
          </a:ln>
        </p:spPr>
      </p:sp>
      <p:sp>
        <p:nvSpPr>
          <p:cNvPr id="106" name="Google Shape;106;p23"/>
          <p:cNvSpPr>
            <a:spLocks noGrp="1"/>
          </p:cNvSpPr>
          <p:nvPr>
            <p:ph type="pic" idx="3"/>
          </p:nvPr>
        </p:nvSpPr>
        <p:spPr>
          <a:xfrm>
            <a:off x="2857038" y="2911539"/>
            <a:ext cx="1714961" cy="1392174"/>
          </a:xfrm>
          <a:prstGeom prst="roundRect">
            <a:avLst>
              <a:gd name="adj" fmla="val 0"/>
            </a:avLst>
          </a:prstGeom>
          <a:solidFill>
            <a:srgbClr val="F2F2F2"/>
          </a:solidFill>
          <a:ln>
            <a:noFill/>
          </a:ln>
        </p:spPr>
      </p:sp>
      <p:sp>
        <p:nvSpPr>
          <p:cNvPr id="107" name="Google Shape;107;p23"/>
          <p:cNvSpPr>
            <a:spLocks noGrp="1"/>
          </p:cNvSpPr>
          <p:nvPr>
            <p:ph type="pic" idx="4"/>
          </p:nvPr>
        </p:nvSpPr>
        <p:spPr>
          <a:xfrm>
            <a:off x="2857038" y="1383793"/>
            <a:ext cx="1714961" cy="1392174"/>
          </a:xfrm>
          <a:prstGeom prst="roundRect">
            <a:avLst>
              <a:gd name="adj" fmla="val 0"/>
            </a:avLst>
          </a:prstGeom>
          <a:solidFill>
            <a:srgbClr val="F2F2F2"/>
          </a:solidFill>
          <a:ln>
            <a:noFill/>
          </a:ln>
        </p:spPr>
      </p:sp>
      <p:sp>
        <p:nvSpPr>
          <p:cNvPr id="108" name="Google Shape;108;p23"/>
          <p:cNvSpPr txBox="1">
            <a:spLocks noGrp="1"/>
          </p:cNvSpPr>
          <p:nvPr>
            <p:ph type="body" idx="5"/>
          </p:nvPr>
        </p:nvSpPr>
        <p:spPr>
          <a:xfrm>
            <a:off x="4745725" y="1783075"/>
            <a:ext cx="4085700" cy="2520600"/>
          </a:xfrm>
          <a:prstGeom prst="rect">
            <a:avLst/>
          </a:prstGeom>
          <a:noFill/>
          <a:ln>
            <a:noFill/>
          </a:ln>
        </p:spPr>
        <p:txBody>
          <a:bodyPr spcFirstLastPara="1" wrap="square" lIns="0" tIns="34275" rIns="68575" bIns="34275" anchor="t" anchorCtr="0">
            <a:normAutofit/>
          </a:bodyPr>
          <a:lstStyle>
            <a:lvl1pPr marL="457200" marR="0" lvl="0" indent="-304800" algn="l">
              <a:lnSpc>
                <a:spcPct val="130000"/>
              </a:lnSpc>
              <a:spcBef>
                <a:spcPts val="0"/>
              </a:spcBef>
              <a:spcAft>
                <a:spcPts val="0"/>
              </a:spcAft>
              <a:buClr>
                <a:schemeClr val="dk2"/>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298450" algn="l">
              <a:lnSpc>
                <a:spcPct val="130000"/>
              </a:lnSpc>
              <a:spcBef>
                <a:spcPts val="500"/>
              </a:spcBef>
              <a:spcAft>
                <a:spcPts val="0"/>
              </a:spcAft>
              <a:buClr>
                <a:schemeClr val="dk2"/>
              </a:buClr>
              <a:buSzPts val="1100"/>
              <a:buFont typeface="NTR"/>
              <a:buChar char="−"/>
              <a:defRPr sz="1100" b="0" i="0" u="none" strike="noStrike" cap="none">
                <a:solidFill>
                  <a:schemeClr val="dk1"/>
                </a:solidFill>
                <a:latin typeface="Arial"/>
                <a:ea typeface="Arial"/>
                <a:cs typeface="Arial"/>
                <a:sym typeface="Arial"/>
              </a:defRPr>
            </a:lvl2pPr>
            <a:lvl3pPr marL="1371600" marR="0" lvl="2" indent="-285750" algn="l">
              <a:lnSpc>
                <a:spcPct val="130000"/>
              </a:lnSpc>
              <a:spcBef>
                <a:spcPts val="500"/>
              </a:spcBef>
              <a:spcAft>
                <a:spcPts val="0"/>
              </a:spcAft>
              <a:buClr>
                <a:schemeClr val="dk2"/>
              </a:buClr>
              <a:buSzPts val="900"/>
              <a:buFont typeface="Arial"/>
              <a:buChar char="•"/>
              <a:defRPr sz="900" b="0" i="0" u="none" strike="noStrike" cap="none">
                <a:solidFill>
                  <a:schemeClr val="dk1"/>
                </a:solidFill>
                <a:latin typeface="Arial"/>
                <a:ea typeface="Arial"/>
                <a:cs typeface="Arial"/>
                <a:sym typeface="Arial"/>
              </a:defRPr>
            </a:lvl3pPr>
            <a:lvl4pPr marL="1828800" marR="0" lvl="3" indent="-279400" algn="l">
              <a:lnSpc>
                <a:spcPct val="130000"/>
              </a:lnSpc>
              <a:spcBef>
                <a:spcPts val="500"/>
              </a:spcBef>
              <a:spcAft>
                <a:spcPts val="0"/>
              </a:spcAft>
              <a:buClr>
                <a:schemeClr val="dk2"/>
              </a:buClr>
              <a:buSzPts val="800"/>
              <a:buFont typeface="NTR"/>
              <a:buChar char="−"/>
              <a:defRPr sz="800" b="0" i="0" u="none" strike="noStrike" cap="none">
                <a:solidFill>
                  <a:schemeClr val="dk1"/>
                </a:solidFill>
                <a:latin typeface="Arial"/>
                <a:ea typeface="Arial"/>
                <a:cs typeface="Arial"/>
                <a:sym typeface="Arial"/>
              </a:defRPr>
            </a:lvl4pPr>
            <a:lvl5pPr marL="2286000" marR="0" lvl="4" indent="-266700" algn="l">
              <a:lnSpc>
                <a:spcPct val="130000"/>
              </a:lnSpc>
              <a:spcBef>
                <a:spcPts val="500"/>
              </a:spcBef>
              <a:spcAft>
                <a:spcPts val="0"/>
              </a:spcAft>
              <a:buClr>
                <a:schemeClr val="dk2"/>
              </a:buClr>
              <a:buSzPts val="600"/>
              <a:buFont typeface="Arial"/>
              <a:buChar char="•"/>
              <a:defRPr sz="600" b="0" i="0" u="none" strike="noStrike" cap="none">
                <a:solidFill>
                  <a:schemeClr val="dk1"/>
                </a:solidFill>
                <a:latin typeface="Arial"/>
                <a:ea typeface="Arial"/>
                <a:cs typeface="Arial"/>
                <a:sym typeface="Arial"/>
              </a:defRPr>
            </a:lvl5pPr>
            <a:lvl6pPr marL="2743200" marR="0" lvl="5" indent="-266700" algn="l">
              <a:lnSpc>
                <a:spcPct val="90000"/>
              </a:lnSpc>
              <a:spcBef>
                <a:spcPts val="500"/>
              </a:spcBef>
              <a:spcAft>
                <a:spcPts val="0"/>
              </a:spcAft>
              <a:buClr>
                <a:schemeClr val="dk2"/>
              </a:buClr>
              <a:buSzPts val="600"/>
              <a:buFont typeface="Arial"/>
              <a:buChar char="•"/>
              <a:defRPr sz="600" b="0" i="0" u="none" strike="noStrike" cap="none">
                <a:solidFill>
                  <a:schemeClr val="dk1"/>
                </a:solidFill>
                <a:latin typeface="Arial"/>
                <a:ea typeface="Arial"/>
                <a:cs typeface="Arial"/>
                <a:sym typeface="Arial"/>
              </a:defRPr>
            </a:lvl6pPr>
            <a:lvl7pPr marL="3200400" marR="0" lvl="6" indent="-266700" algn="l">
              <a:lnSpc>
                <a:spcPct val="90000"/>
              </a:lnSpc>
              <a:spcBef>
                <a:spcPts val="400"/>
              </a:spcBef>
              <a:spcAft>
                <a:spcPts val="0"/>
              </a:spcAft>
              <a:buClr>
                <a:schemeClr val="dk2"/>
              </a:buClr>
              <a:buSzPts val="600"/>
              <a:buFont typeface="Arial"/>
              <a:buChar char="•"/>
              <a:defRPr sz="600" b="0" i="0" u="none" strike="noStrike" cap="none">
                <a:solidFill>
                  <a:schemeClr val="dk1"/>
                </a:solidFill>
                <a:latin typeface="Arial"/>
                <a:ea typeface="Arial"/>
                <a:cs typeface="Arial"/>
                <a:sym typeface="Arial"/>
              </a:defRPr>
            </a:lvl7pPr>
            <a:lvl8pPr marL="3657600" marR="0" lvl="7" indent="-266700" algn="l">
              <a:lnSpc>
                <a:spcPct val="90000"/>
              </a:lnSpc>
              <a:spcBef>
                <a:spcPts val="400"/>
              </a:spcBef>
              <a:spcAft>
                <a:spcPts val="0"/>
              </a:spcAft>
              <a:buClr>
                <a:schemeClr val="dk2"/>
              </a:buClr>
              <a:buSzPts val="600"/>
              <a:buFont typeface="Arial"/>
              <a:buChar char="•"/>
              <a:defRPr sz="600" b="0" i="0" u="none" strike="noStrike" cap="none">
                <a:solidFill>
                  <a:schemeClr val="dk1"/>
                </a:solidFill>
                <a:latin typeface="Arial"/>
                <a:ea typeface="Arial"/>
                <a:cs typeface="Arial"/>
                <a:sym typeface="Arial"/>
              </a:defRPr>
            </a:lvl8pPr>
            <a:lvl9pPr marL="4114800" marR="0" lvl="8" indent="-266700" algn="l">
              <a:lnSpc>
                <a:spcPct val="90000"/>
              </a:lnSpc>
              <a:spcBef>
                <a:spcPts val="400"/>
              </a:spcBef>
              <a:spcAft>
                <a:spcPts val="0"/>
              </a:spcAft>
              <a:buClr>
                <a:schemeClr val="dk2"/>
              </a:buClr>
              <a:buSzPts val="600"/>
              <a:buFont typeface="Arial"/>
              <a:buChar char="•"/>
              <a:defRPr sz="600" b="0" i="0" u="none" strike="noStrike" cap="none">
                <a:solidFill>
                  <a:schemeClr val="dk1"/>
                </a:solidFill>
                <a:latin typeface="Arial"/>
                <a:ea typeface="Arial"/>
                <a:cs typeface="Arial"/>
                <a:sym typeface="Arial"/>
              </a:defRPr>
            </a:lvl9pPr>
          </a:lstStyle>
          <a:p>
            <a:endParaRPr/>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09"/>
        <p:cNvGrpSpPr/>
        <p:nvPr/>
      </p:nvGrpSpPr>
      <p:grpSpPr>
        <a:xfrm>
          <a:off x="0" y="0"/>
          <a:ext cx="0" cy="0"/>
          <a:chOff x="0" y="0"/>
          <a:chExt cx="0" cy="0"/>
        </a:xfrm>
      </p:grpSpPr>
      <p:sp>
        <p:nvSpPr>
          <p:cNvPr id="110" name="Google Shape;110;p24"/>
          <p:cNvSpPr txBox="1">
            <a:spLocks noGrp="1"/>
          </p:cNvSpPr>
          <p:nvPr>
            <p:ph type="body" idx="1"/>
          </p:nvPr>
        </p:nvSpPr>
        <p:spPr>
          <a:xfrm>
            <a:off x="308610" y="1386507"/>
            <a:ext cx="4080510" cy="276999"/>
          </a:xfrm>
          <a:prstGeom prst="rect">
            <a:avLst/>
          </a:prstGeom>
          <a:noFill/>
          <a:ln>
            <a:noFill/>
          </a:ln>
        </p:spPr>
        <p:txBody>
          <a:bodyPr spcFirstLastPara="1" wrap="square" lIns="0" tIns="34275" rIns="68575" bIns="34275" anchor="t" anchorCtr="0">
            <a:normAutofit/>
          </a:bodyPr>
          <a:lstStyle>
            <a:lvl1pPr marL="457200" lvl="0" indent="-228600" algn="l">
              <a:lnSpc>
                <a:spcPct val="100000"/>
              </a:lnSpc>
              <a:spcBef>
                <a:spcPts val="0"/>
              </a:spcBef>
              <a:spcAft>
                <a:spcPts val="0"/>
              </a:spcAft>
              <a:buSzPts val="1400"/>
              <a:buNone/>
              <a:defRPr sz="1400" b="1" cap="none">
                <a:solidFill>
                  <a:schemeClr val="dk1"/>
                </a:solidFill>
              </a:defRPr>
            </a:lvl1pPr>
            <a:lvl2pPr marL="914400" lvl="1" indent="-228600" algn="l">
              <a:lnSpc>
                <a:spcPct val="130000"/>
              </a:lnSpc>
              <a:spcBef>
                <a:spcPts val="500"/>
              </a:spcBef>
              <a:spcAft>
                <a:spcPts val="0"/>
              </a:spcAft>
              <a:buSzPts val="1500"/>
              <a:buNone/>
              <a:defRPr sz="1500" b="1"/>
            </a:lvl2pPr>
            <a:lvl3pPr marL="1371600" lvl="2" indent="-228600" algn="l">
              <a:lnSpc>
                <a:spcPct val="130000"/>
              </a:lnSpc>
              <a:spcBef>
                <a:spcPts val="500"/>
              </a:spcBef>
              <a:spcAft>
                <a:spcPts val="0"/>
              </a:spcAft>
              <a:buSzPts val="1400"/>
              <a:buNone/>
              <a:defRPr sz="1400" b="1"/>
            </a:lvl3pPr>
            <a:lvl4pPr marL="1828800" lvl="3" indent="-228600" algn="l">
              <a:lnSpc>
                <a:spcPct val="130000"/>
              </a:lnSpc>
              <a:spcBef>
                <a:spcPts val="500"/>
              </a:spcBef>
              <a:spcAft>
                <a:spcPts val="0"/>
              </a:spcAft>
              <a:buSzPts val="1200"/>
              <a:buNone/>
              <a:defRPr sz="1200" b="1"/>
            </a:lvl4pPr>
            <a:lvl5pPr marL="2286000" lvl="4" indent="-228600" algn="l">
              <a:lnSpc>
                <a:spcPct val="130000"/>
              </a:lnSpc>
              <a:spcBef>
                <a:spcPts val="500"/>
              </a:spcBef>
              <a:spcAft>
                <a:spcPts val="0"/>
              </a:spcAft>
              <a:buSzPts val="1200"/>
              <a:buNone/>
              <a:defRPr sz="1200" b="1"/>
            </a:lvl5pPr>
            <a:lvl6pPr marL="2743200" lvl="5" indent="-228600" algn="l">
              <a:lnSpc>
                <a:spcPct val="90000"/>
              </a:lnSpc>
              <a:spcBef>
                <a:spcPts val="5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dirty="0"/>
          </a:p>
        </p:txBody>
      </p:sp>
      <p:sp>
        <p:nvSpPr>
          <p:cNvPr id="111" name="Google Shape;111;p24"/>
          <p:cNvSpPr txBox="1">
            <a:spLocks noGrp="1"/>
          </p:cNvSpPr>
          <p:nvPr>
            <p:ph type="title"/>
          </p:nvPr>
        </p:nvSpPr>
        <p:spPr>
          <a:xfrm>
            <a:off x="308610" y="0"/>
            <a:ext cx="6041805" cy="973836"/>
          </a:xfrm>
          <a:prstGeom prst="rect">
            <a:avLst/>
          </a:prstGeom>
          <a:noFill/>
          <a:ln>
            <a:noFill/>
          </a:ln>
        </p:spPr>
        <p:txBody>
          <a:bodyPr spcFirstLastPara="1" wrap="square" lIns="0" tIns="34275" rIns="68575" bIns="34275" anchor="ctr" anchorCtr="0">
            <a:noAutofit/>
          </a:bodyPr>
          <a:lstStyle>
            <a:lvl1pPr lvl="0" algn="l">
              <a:lnSpc>
                <a:spcPct val="10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2" name="Google Shape;112;p24"/>
          <p:cNvSpPr txBox="1">
            <a:spLocks noGrp="1"/>
          </p:cNvSpPr>
          <p:nvPr>
            <p:ph type="body" idx="2"/>
          </p:nvPr>
        </p:nvSpPr>
        <p:spPr>
          <a:xfrm>
            <a:off x="4747262" y="1386507"/>
            <a:ext cx="4080510" cy="276999"/>
          </a:xfrm>
          <a:prstGeom prst="rect">
            <a:avLst/>
          </a:prstGeom>
          <a:noFill/>
          <a:ln>
            <a:noFill/>
          </a:ln>
        </p:spPr>
        <p:txBody>
          <a:bodyPr spcFirstLastPara="1" wrap="square" lIns="0" tIns="34275" rIns="68575" bIns="34275" anchor="t" anchorCtr="0">
            <a:normAutofit/>
          </a:bodyPr>
          <a:lstStyle>
            <a:lvl1pPr marL="457200" lvl="0" indent="-228600" algn="l">
              <a:lnSpc>
                <a:spcPct val="100000"/>
              </a:lnSpc>
              <a:spcBef>
                <a:spcPts val="0"/>
              </a:spcBef>
              <a:spcAft>
                <a:spcPts val="0"/>
              </a:spcAft>
              <a:buSzPts val="1400"/>
              <a:buNone/>
              <a:defRPr sz="1400" b="1" cap="none">
                <a:solidFill>
                  <a:schemeClr val="dk1"/>
                </a:solidFill>
              </a:defRPr>
            </a:lvl1pPr>
            <a:lvl2pPr marL="914400" lvl="1" indent="-228600" algn="l">
              <a:lnSpc>
                <a:spcPct val="130000"/>
              </a:lnSpc>
              <a:spcBef>
                <a:spcPts val="500"/>
              </a:spcBef>
              <a:spcAft>
                <a:spcPts val="0"/>
              </a:spcAft>
              <a:buSzPts val="1500"/>
              <a:buNone/>
              <a:defRPr sz="1500" b="1"/>
            </a:lvl2pPr>
            <a:lvl3pPr marL="1371600" lvl="2" indent="-228600" algn="l">
              <a:lnSpc>
                <a:spcPct val="130000"/>
              </a:lnSpc>
              <a:spcBef>
                <a:spcPts val="500"/>
              </a:spcBef>
              <a:spcAft>
                <a:spcPts val="0"/>
              </a:spcAft>
              <a:buSzPts val="1400"/>
              <a:buNone/>
              <a:defRPr sz="1400" b="1"/>
            </a:lvl3pPr>
            <a:lvl4pPr marL="1828800" lvl="3" indent="-228600" algn="l">
              <a:lnSpc>
                <a:spcPct val="130000"/>
              </a:lnSpc>
              <a:spcBef>
                <a:spcPts val="500"/>
              </a:spcBef>
              <a:spcAft>
                <a:spcPts val="0"/>
              </a:spcAft>
              <a:buSzPts val="1200"/>
              <a:buNone/>
              <a:defRPr sz="1200" b="1"/>
            </a:lvl4pPr>
            <a:lvl5pPr marL="2286000" lvl="4" indent="-228600" algn="l">
              <a:lnSpc>
                <a:spcPct val="130000"/>
              </a:lnSpc>
              <a:spcBef>
                <a:spcPts val="500"/>
              </a:spcBef>
              <a:spcAft>
                <a:spcPts val="0"/>
              </a:spcAft>
              <a:buSzPts val="1200"/>
              <a:buNone/>
              <a:defRPr sz="1200" b="1"/>
            </a:lvl5pPr>
            <a:lvl6pPr marL="2743200" lvl="5" indent="-228600" algn="l">
              <a:lnSpc>
                <a:spcPct val="90000"/>
              </a:lnSpc>
              <a:spcBef>
                <a:spcPts val="5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13" name="Google Shape;113;p24"/>
          <p:cNvSpPr txBox="1">
            <a:spLocks noGrp="1"/>
          </p:cNvSpPr>
          <p:nvPr>
            <p:ph type="sldNum" idx="12"/>
          </p:nvPr>
        </p:nvSpPr>
        <p:spPr>
          <a:xfrm>
            <a:off x="6817995" y="4768777"/>
            <a:ext cx="2016799" cy="233172"/>
          </a:xfrm>
          <a:prstGeom prst="rect">
            <a:avLst/>
          </a:prstGeom>
          <a:noFill/>
          <a:ln>
            <a:noFill/>
          </a:ln>
        </p:spPr>
        <p:txBody>
          <a:bodyPr spcFirstLastPara="1" wrap="square" lIns="68575" tIns="34275" rIns="0"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14" name="Google Shape;114;p24"/>
          <p:cNvSpPr txBox="1">
            <a:spLocks noGrp="1"/>
          </p:cNvSpPr>
          <p:nvPr>
            <p:ph type="body" idx="3"/>
          </p:nvPr>
        </p:nvSpPr>
        <p:spPr>
          <a:xfrm>
            <a:off x="4745725" y="1783075"/>
            <a:ext cx="4080600" cy="2520600"/>
          </a:xfrm>
          <a:prstGeom prst="rect">
            <a:avLst/>
          </a:prstGeom>
          <a:noFill/>
          <a:ln>
            <a:noFill/>
          </a:ln>
        </p:spPr>
        <p:txBody>
          <a:bodyPr spcFirstLastPara="1" wrap="square" lIns="0" tIns="34275" rIns="68575" bIns="34275" anchor="t" anchorCtr="0">
            <a:normAutofit/>
          </a:bodyPr>
          <a:lstStyle>
            <a:lvl1pPr marL="457200" marR="0" lvl="0" indent="-304800" algn="l">
              <a:lnSpc>
                <a:spcPct val="130000"/>
              </a:lnSpc>
              <a:spcBef>
                <a:spcPts val="0"/>
              </a:spcBef>
              <a:spcAft>
                <a:spcPts val="0"/>
              </a:spcAft>
              <a:buClr>
                <a:schemeClr val="dk2"/>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298450" algn="l">
              <a:lnSpc>
                <a:spcPct val="130000"/>
              </a:lnSpc>
              <a:spcBef>
                <a:spcPts val="500"/>
              </a:spcBef>
              <a:spcAft>
                <a:spcPts val="0"/>
              </a:spcAft>
              <a:buClr>
                <a:schemeClr val="dk2"/>
              </a:buClr>
              <a:buSzPts val="1100"/>
              <a:buFont typeface="NTR"/>
              <a:buChar char="−"/>
              <a:defRPr sz="1100" b="0" i="0" u="none" strike="noStrike" cap="none">
                <a:solidFill>
                  <a:schemeClr val="dk1"/>
                </a:solidFill>
                <a:latin typeface="Arial"/>
                <a:ea typeface="Arial"/>
                <a:cs typeface="Arial"/>
                <a:sym typeface="Arial"/>
              </a:defRPr>
            </a:lvl2pPr>
            <a:lvl3pPr marL="1371600" marR="0" lvl="2" indent="-285750" algn="l">
              <a:lnSpc>
                <a:spcPct val="130000"/>
              </a:lnSpc>
              <a:spcBef>
                <a:spcPts val="500"/>
              </a:spcBef>
              <a:spcAft>
                <a:spcPts val="0"/>
              </a:spcAft>
              <a:buClr>
                <a:schemeClr val="dk2"/>
              </a:buClr>
              <a:buSzPts val="900"/>
              <a:buFont typeface="Arial"/>
              <a:buChar char="•"/>
              <a:defRPr sz="900" b="0" i="0" u="none" strike="noStrike" cap="none">
                <a:solidFill>
                  <a:schemeClr val="dk1"/>
                </a:solidFill>
                <a:latin typeface="Arial"/>
                <a:ea typeface="Arial"/>
                <a:cs typeface="Arial"/>
                <a:sym typeface="Arial"/>
              </a:defRPr>
            </a:lvl3pPr>
            <a:lvl4pPr marL="1828800" marR="0" lvl="3" indent="-279400" algn="l">
              <a:lnSpc>
                <a:spcPct val="130000"/>
              </a:lnSpc>
              <a:spcBef>
                <a:spcPts val="500"/>
              </a:spcBef>
              <a:spcAft>
                <a:spcPts val="0"/>
              </a:spcAft>
              <a:buClr>
                <a:schemeClr val="dk2"/>
              </a:buClr>
              <a:buSzPts val="800"/>
              <a:buFont typeface="NTR"/>
              <a:buChar char="−"/>
              <a:defRPr sz="800" b="0" i="0" u="none" strike="noStrike" cap="none">
                <a:solidFill>
                  <a:schemeClr val="dk1"/>
                </a:solidFill>
                <a:latin typeface="Arial"/>
                <a:ea typeface="Arial"/>
                <a:cs typeface="Arial"/>
                <a:sym typeface="Arial"/>
              </a:defRPr>
            </a:lvl4pPr>
            <a:lvl5pPr marL="2286000" marR="0" lvl="4" indent="-266700" algn="l">
              <a:lnSpc>
                <a:spcPct val="130000"/>
              </a:lnSpc>
              <a:spcBef>
                <a:spcPts val="500"/>
              </a:spcBef>
              <a:spcAft>
                <a:spcPts val="0"/>
              </a:spcAft>
              <a:buClr>
                <a:schemeClr val="dk2"/>
              </a:buClr>
              <a:buSzPts val="600"/>
              <a:buFont typeface="Arial"/>
              <a:buChar char="•"/>
              <a:defRPr sz="600" b="0" i="0" u="none" strike="noStrike" cap="none">
                <a:solidFill>
                  <a:schemeClr val="dk1"/>
                </a:solidFill>
                <a:latin typeface="Arial"/>
                <a:ea typeface="Arial"/>
                <a:cs typeface="Arial"/>
                <a:sym typeface="Arial"/>
              </a:defRPr>
            </a:lvl5pPr>
            <a:lvl6pPr marL="2743200" marR="0" lvl="5" indent="-266700" algn="l">
              <a:lnSpc>
                <a:spcPct val="90000"/>
              </a:lnSpc>
              <a:spcBef>
                <a:spcPts val="500"/>
              </a:spcBef>
              <a:spcAft>
                <a:spcPts val="0"/>
              </a:spcAft>
              <a:buClr>
                <a:schemeClr val="dk2"/>
              </a:buClr>
              <a:buSzPts val="600"/>
              <a:buFont typeface="Arial"/>
              <a:buChar char="•"/>
              <a:defRPr sz="600" b="0" i="0" u="none" strike="noStrike" cap="none">
                <a:solidFill>
                  <a:schemeClr val="dk1"/>
                </a:solidFill>
                <a:latin typeface="Arial"/>
                <a:ea typeface="Arial"/>
                <a:cs typeface="Arial"/>
                <a:sym typeface="Arial"/>
              </a:defRPr>
            </a:lvl6pPr>
            <a:lvl7pPr marL="3200400" marR="0" lvl="6" indent="-266700" algn="l">
              <a:lnSpc>
                <a:spcPct val="90000"/>
              </a:lnSpc>
              <a:spcBef>
                <a:spcPts val="400"/>
              </a:spcBef>
              <a:spcAft>
                <a:spcPts val="0"/>
              </a:spcAft>
              <a:buClr>
                <a:schemeClr val="dk2"/>
              </a:buClr>
              <a:buSzPts val="600"/>
              <a:buFont typeface="Arial"/>
              <a:buChar char="•"/>
              <a:defRPr sz="600" b="0" i="0" u="none" strike="noStrike" cap="none">
                <a:solidFill>
                  <a:schemeClr val="dk1"/>
                </a:solidFill>
                <a:latin typeface="Arial"/>
                <a:ea typeface="Arial"/>
                <a:cs typeface="Arial"/>
                <a:sym typeface="Arial"/>
              </a:defRPr>
            </a:lvl7pPr>
            <a:lvl8pPr marL="3657600" marR="0" lvl="7" indent="-266700" algn="l">
              <a:lnSpc>
                <a:spcPct val="90000"/>
              </a:lnSpc>
              <a:spcBef>
                <a:spcPts val="400"/>
              </a:spcBef>
              <a:spcAft>
                <a:spcPts val="0"/>
              </a:spcAft>
              <a:buClr>
                <a:schemeClr val="dk2"/>
              </a:buClr>
              <a:buSzPts val="600"/>
              <a:buFont typeface="Arial"/>
              <a:buChar char="•"/>
              <a:defRPr sz="600" b="0" i="0" u="none" strike="noStrike" cap="none">
                <a:solidFill>
                  <a:schemeClr val="dk1"/>
                </a:solidFill>
                <a:latin typeface="Arial"/>
                <a:ea typeface="Arial"/>
                <a:cs typeface="Arial"/>
                <a:sym typeface="Arial"/>
              </a:defRPr>
            </a:lvl8pPr>
            <a:lvl9pPr marL="4114800" marR="0" lvl="8" indent="-266700" algn="l">
              <a:lnSpc>
                <a:spcPct val="90000"/>
              </a:lnSpc>
              <a:spcBef>
                <a:spcPts val="400"/>
              </a:spcBef>
              <a:spcAft>
                <a:spcPts val="0"/>
              </a:spcAft>
              <a:buClr>
                <a:schemeClr val="dk2"/>
              </a:buClr>
              <a:buSzPts val="600"/>
              <a:buFont typeface="Arial"/>
              <a:buChar char="•"/>
              <a:defRPr sz="600" b="0" i="0" u="none" strike="noStrike" cap="none">
                <a:solidFill>
                  <a:schemeClr val="dk1"/>
                </a:solidFill>
                <a:latin typeface="Arial"/>
                <a:ea typeface="Arial"/>
                <a:cs typeface="Arial"/>
                <a:sym typeface="Arial"/>
              </a:defRPr>
            </a:lvl9pPr>
          </a:lstStyle>
          <a:p>
            <a:endParaRPr/>
          </a:p>
        </p:txBody>
      </p:sp>
      <p:sp>
        <p:nvSpPr>
          <p:cNvPr id="115" name="Google Shape;115;p24"/>
          <p:cNvSpPr txBox="1">
            <a:spLocks noGrp="1"/>
          </p:cNvSpPr>
          <p:nvPr>
            <p:ph type="body" idx="4"/>
          </p:nvPr>
        </p:nvSpPr>
        <p:spPr>
          <a:xfrm>
            <a:off x="310900" y="1783075"/>
            <a:ext cx="4080600" cy="2520600"/>
          </a:xfrm>
          <a:prstGeom prst="rect">
            <a:avLst/>
          </a:prstGeom>
          <a:noFill/>
          <a:ln>
            <a:noFill/>
          </a:ln>
        </p:spPr>
        <p:txBody>
          <a:bodyPr spcFirstLastPara="1" wrap="square" lIns="0" tIns="34275" rIns="68575" bIns="34275" anchor="t" anchorCtr="0">
            <a:normAutofit/>
          </a:bodyPr>
          <a:lstStyle>
            <a:lvl1pPr marL="457200" marR="0" lvl="0" indent="-304800" algn="l" rtl="0">
              <a:lnSpc>
                <a:spcPct val="130000"/>
              </a:lnSpc>
              <a:spcBef>
                <a:spcPts val="0"/>
              </a:spcBef>
              <a:spcAft>
                <a:spcPts val="0"/>
              </a:spcAft>
              <a:buClr>
                <a:schemeClr val="dk2"/>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298450" algn="l" rtl="0">
              <a:lnSpc>
                <a:spcPct val="130000"/>
              </a:lnSpc>
              <a:spcBef>
                <a:spcPts val="500"/>
              </a:spcBef>
              <a:spcAft>
                <a:spcPts val="0"/>
              </a:spcAft>
              <a:buClr>
                <a:schemeClr val="dk2"/>
              </a:buClr>
              <a:buSzPts val="1100"/>
              <a:buFont typeface="NTR"/>
              <a:buChar char="−"/>
              <a:defRPr sz="1100" b="0" i="0" u="none" strike="noStrike" cap="none">
                <a:solidFill>
                  <a:schemeClr val="dk1"/>
                </a:solidFill>
                <a:latin typeface="Arial"/>
                <a:ea typeface="Arial"/>
                <a:cs typeface="Arial"/>
                <a:sym typeface="Arial"/>
              </a:defRPr>
            </a:lvl2pPr>
            <a:lvl3pPr marL="1371600" marR="0" lvl="2" indent="-285750" algn="l" rtl="0">
              <a:lnSpc>
                <a:spcPct val="130000"/>
              </a:lnSpc>
              <a:spcBef>
                <a:spcPts val="500"/>
              </a:spcBef>
              <a:spcAft>
                <a:spcPts val="0"/>
              </a:spcAft>
              <a:buClr>
                <a:schemeClr val="dk2"/>
              </a:buClr>
              <a:buSzPts val="900"/>
              <a:buFont typeface="Arial"/>
              <a:buChar char="•"/>
              <a:defRPr sz="900" b="0" i="0" u="none" strike="noStrike" cap="none">
                <a:solidFill>
                  <a:schemeClr val="dk1"/>
                </a:solidFill>
                <a:latin typeface="Arial"/>
                <a:ea typeface="Arial"/>
                <a:cs typeface="Arial"/>
                <a:sym typeface="Arial"/>
              </a:defRPr>
            </a:lvl3pPr>
            <a:lvl4pPr marL="1828800" marR="0" lvl="3" indent="-279400" algn="l" rtl="0">
              <a:lnSpc>
                <a:spcPct val="130000"/>
              </a:lnSpc>
              <a:spcBef>
                <a:spcPts val="500"/>
              </a:spcBef>
              <a:spcAft>
                <a:spcPts val="0"/>
              </a:spcAft>
              <a:buClr>
                <a:schemeClr val="dk2"/>
              </a:buClr>
              <a:buSzPts val="800"/>
              <a:buFont typeface="NTR"/>
              <a:buChar char="−"/>
              <a:defRPr sz="800" b="0" i="0" u="none" strike="noStrike" cap="none">
                <a:solidFill>
                  <a:schemeClr val="dk1"/>
                </a:solidFill>
                <a:latin typeface="Arial"/>
                <a:ea typeface="Arial"/>
                <a:cs typeface="Arial"/>
                <a:sym typeface="Arial"/>
              </a:defRPr>
            </a:lvl4pPr>
            <a:lvl5pPr marL="2286000" marR="0" lvl="4" indent="-266700" algn="l" rtl="0">
              <a:lnSpc>
                <a:spcPct val="130000"/>
              </a:lnSpc>
              <a:spcBef>
                <a:spcPts val="500"/>
              </a:spcBef>
              <a:spcAft>
                <a:spcPts val="0"/>
              </a:spcAft>
              <a:buClr>
                <a:schemeClr val="dk2"/>
              </a:buClr>
              <a:buSzPts val="600"/>
              <a:buFont typeface="Arial"/>
              <a:buChar char="•"/>
              <a:defRPr sz="600" b="0" i="0" u="none" strike="noStrike" cap="none">
                <a:solidFill>
                  <a:schemeClr val="dk1"/>
                </a:solidFill>
                <a:latin typeface="Arial"/>
                <a:ea typeface="Arial"/>
                <a:cs typeface="Arial"/>
                <a:sym typeface="Arial"/>
              </a:defRPr>
            </a:lvl5pPr>
            <a:lvl6pPr marL="2743200" marR="0" lvl="5" indent="-266700" algn="l" rtl="0">
              <a:lnSpc>
                <a:spcPct val="90000"/>
              </a:lnSpc>
              <a:spcBef>
                <a:spcPts val="500"/>
              </a:spcBef>
              <a:spcAft>
                <a:spcPts val="0"/>
              </a:spcAft>
              <a:buClr>
                <a:schemeClr val="dk2"/>
              </a:buClr>
              <a:buSzPts val="600"/>
              <a:buFont typeface="Arial"/>
              <a:buChar char="•"/>
              <a:defRPr sz="600" b="0" i="0" u="none" strike="noStrike" cap="none">
                <a:solidFill>
                  <a:schemeClr val="dk1"/>
                </a:solidFill>
                <a:latin typeface="Arial"/>
                <a:ea typeface="Arial"/>
                <a:cs typeface="Arial"/>
                <a:sym typeface="Arial"/>
              </a:defRPr>
            </a:lvl6pPr>
            <a:lvl7pPr marL="3200400" marR="0" lvl="6" indent="-266700" algn="l" rtl="0">
              <a:lnSpc>
                <a:spcPct val="90000"/>
              </a:lnSpc>
              <a:spcBef>
                <a:spcPts val="400"/>
              </a:spcBef>
              <a:spcAft>
                <a:spcPts val="0"/>
              </a:spcAft>
              <a:buClr>
                <a:schemeClr val="dk2"/>
              </a:buClr>
              <a:buSzPts val="600"/>
              <a:buFont typeface="Arial"/>
              <a:buChar char="•"/>
              <a:defRPr sz="600" b="0" i="0" u="none" strike="noStrike" cap="none">
                <a:solidFill>
                  <a:schemeClr val="dk1"/>
                </a:solidFill>
                <a:latin typeface="Arial"/>
                <a:ea typeface="Arial"/>
                <a:cs typeface="Arial"/>
                <a:sym typeface="Arial"/>
              </a:defRPr>
            </a:lvl7pPr>
            <a:lvl8pPr marL="3657600" marR="0" lvl="7" indent="-266700" algn="l" rtl="0">
              <a:lnSpc>
                <a:spcPct val="90000"/>
              </a:lnSpc>
              <a:spcBef>
                <a:spcPts val="400"/>
              </a:spcBef>
              <a:spcAft>
                <a:spcPts val="0"/>
              </a:spcAft>
              <a:buClr>
                <a:schemeClr val="dk2"/>
              </a:buClr>
              <a:buSzPts val="600"/>
              <a:buFont typeface="Arial"/>
              <a:buChar char="•"/>
              <a:defRPr sz="600" b="0" i="0" u="none" strike="noStrike" cap="none">
                <a:solidFill>
                  <a:schemeClr val="dk1"/>
                </a:solidFill>
                <a:latin typeface="Arial"/>
                <a:ea typeface="Arial"/>
                <a:cs typeface="Arial"/>
                <a:sym typeface="Arial"/>
              </a:defRPr>
            </a:lvl8pPr>
            <a:lvl9pPr marL="4114800" marR="0" lvl="8" indent="-266700" algn="l" rtl="0">
              <a:lnSpc>
                <a:spcPct val="90000"/>
              </a:lnSpc>
              <a:spcBef>
                <a:spcPts val="400"/>
              </a:spcBef>
              <a:spcAft>
                <a:spcPts val="0"/>
              </a:spcAft>
              <a:buClr>
                <a:schemeClr val="dk2"/>
              </a:buClr>
              <a:buSzPts val="600"/>
              <a:buFont typeface="Arial"/>
              <a:buChar char="•"/>
              <a:defRPr sz="600" b="0" i="0" u="none" strike="noStrike" cap="none">
                <a:solidFill>
                  <a:schemeClr val="dk1"/>
                </a:solidFill>
                <a:latin typeface="Arial"/>
                <a:ea typeface="Arial"/>
                <a:cs typeface="Arial"/>
                <a:sym typeface="Arial"/>
              </a:defRPr>
            </a:lvl9pPr>
          </a:lstStyle>
          <a:p>
            <a:endParaRPr dirty="0"/>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mparison" preserve="1" userDrawn="1">
  <p:cSld name="Two Content">
    <p:spTree>
      <p:nvGrpSpPr>
        <p:cNvPr id="1" name="Shape 109"/>
        <p:cNvGrpSpPr/>
        <p:nvPr/>
      </p:nvGrpSpPr>
      <p:grpSpPr>
        <a:xfrm>
          <a:off x="0" y="0"/>
          <a:ext cx="0" cy="0"/>
          <a:chOff x="0" y="0"/>
          <a:chExt cx="0" cy="0"/>
        </a:xfrm>
      </p:grpSpPr>
      <p:sp>
        <p:nvSpPr>
          <p:cNvPr id="111" name="Google Shape;111;p24"/>
          <p:cNvSpPr txBox="1">
            <a:spLocks noGrp="1"/>
          </p:cNvSpPr>
          <p:nvPr>
            <p:ph type="title"/>
          </p:nvPr>
        </p:nvSpPr>
        <p:spPr>
          <a:xfrm>
            <a:off x="308610" y="0"/>
            <a:ext cx="6041805" cy="973836"/>
          </a:xfrm>
          <a:prstGeom prst="rect">
            <a:avLst/>
          </a:prstGeom>
          <a:noFill/>
          <a:ln>
            <a:noFill/>
          </a:ln>
        </p:spPr>
        <p:txBody>
          <a:bodyPr spcFirstLastPara="1" wrap="square" lIns="0" tIns="34275" rIns="68575" bIns="34275" anchor="ctr" anchorCtr="0">
            <a:noAutofit/>
          </a:bodyPr>
          <a:lstStyle>
            <a:lvl1pPr lvl="0" algn="l">
              <a:lnSpc>
                <a:spcPct val="10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3" name="Google Shape;113;p24"/>
          <p:cNvSpPr txBox="1">
            <a:spLocks noGrp="1"/>
          </p:cNvSpPr>
          <p:nvPr>
            <p:ph type="sldNum" idx="12"/>
          </p:nvPr>
        </p:nvSpPr>
        <p:spPr>
          <a:xfrm>
            <a:off x="6817995" y="4768777"/>
            <a:ext cx="2016799" cy="233172"/>
          </a:xfrm>
          <a:prstGeom prst="rect">
            <a:avLst/>
          </a:prstGeom>
          <a:noFill/>
          <a:ln>
            <a:noFill/>
          </a:ln>
        </p:spPr>
        <p:txBody>
          <a:bodyPr spcFirstLastPara="1" wrap="square" lIns="68575" tIns="34275" rIns="0"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14" name="Google Shape;114;p24"/>
          <p:cNvSpPr txBox="1">
            <a:spLocks noGrp="1"/>
          </p:cNvSpPr>
          <p:nvPr>
            <p:ph type="body" idx="3"/>
          </p:nvPr>
        </p:nvSpPr>
        <p:spPr>
          <a:xfrm>
            <a:off x="4745725" y="1386507"/>
            <a:ext cx="4080600" cy="2917168"/>
          </a:xfrm>
          <a:prstGeom prst="rect">
            <a:avLst/>
          </a:prstGeom>
          <a:noFill/>
          <a:ln>
            <a:noFill/>
          </a:ln>
        </p:spPr>
        <p:txBody>
          <a:bodyPr spcFirstLastPara="1" wrap="square" lIns="0" tIns="34275" rIns="68575" bIns="34275" anchor="t" anchorCtr="0">
            <a:normAutofit/>
          </a:bodyPr>
          <a:lstStyle>
            <a:lvl1pPr marL="457200" marR="0" lvl="0" indent="-304800" algn="l">
              <a:lnSpc>
                <a:spcPct val="130000"/>
              </a:lnSpc>
              <a:spcBef>
                <a:spcPts val="0"/>
              </a:spcBef>
              <a:spcAft>
                <a:spcPts val="0"/>
              </a:spcAft>
              <a:buClr>
                <a:schemeClr val="dk2"/>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298450" algn="l">
              <a:lnSpc>
                <a:spcPct val="130000"/>
              </a:lnSpc>
              <a:spcBef>
                <a:spcPts val="500"/>
              </a:spcBef>
              <a:spcAft>
                <a:spcPts val="0"/>
              </a:spcAft>
              <a:buClr>
                <a:schemeClr val="dk2"/>
              </a:buClr>
              <a:buSzPts val="1100"/>
              <a:buFont typeface="NTR"/>
              <a:buChar char="−"/>
              <a:defRPr sz="1100" b="0" i="0" u="none" strike="noStrike" cap="none">
                <a:solidFill>
                  <a:schemeClr val="dk1"/>
                </a:solidFill>
                <a:latin typeface="Arial"/>
                <a:ea typeface="Arial"/>
                <a:cs typeface="Arial"/>
                <a:sym typeface="Arial"/>
              </a:defRPr>
            </a:lvl2pPr>
            <a:lvl3pPr marL="1371600" marR="0" lvl="2" indent="-285750" algn="l">
              <a:lnSpc>
                <a:spcPct val="130000"/>
              </a:lnSpc>
              <a:spcBef>
                <a:spcPts val="500"/>
              </a:spcBef>
              <a:spcAft>
                <a:spcPts val="0"/>
              </a:spcAft>
              <a:buClr>
                <a:schemeClr val="dk2"/>
              </a:buClr>
              <a:buSzPts val="900"/>
              <a:buFont typeface="Arial"/>
              <a:buChar char="•"/>
              <a:defRPr sz="900" b="0" i="0" u="none" strike="noStrike" cap="none">
                <a:solidFill>
                  <a:schemeClr val="dk1"/>
                </a:solidFill>
                <a:latin typeface="Arial"/>
                <a:ea typeface="Arial"/>
                <a:cs typeface="Arial"/>
                <a:sym typeface="Arial"/>
              </a:defRPr>
            </a:lvl3pPr>
            <a:lvl4pPr marL="1828800" marR="0" lvl="3" indent="-279400" algn="l">
              <a:lnSpc>
                <a:spcPct val="130000"/>
              </a:lnSpc>
              <a:spcBef>
                <a:spcPts val="500"/>
              </a:spcBef>
              <a:spcAft>
                <a:spcPts val="0"/>
              </a:spcAft>
              <a:buClr>
                <a:schemeClr val="dk2"/>
              </a:buClr>
              <a:buSzPts val="800"/>
              <a:buFont typeface="NTR"/>
              <a:buChar char="−"/>
              <a:defRPr sz="800" b="0" i="0" u="none" strike="noStrike" cap="none">
                <a:solidFill>
                  <a:schemeClr val="dk1"/>
                </a:solidFill>
                <a:latin typeface="Arial"/>
                <a:ea typeface="Arial"/>
                <a:cs typeface="Arial"/>
                <a:sym typeface="Arial"/>
              </a:defRPr>
            </a:lvl4pPr>
            <a:lvl5pPr marL="2286000" marR="0" lvl="4" indent="-266700" algn="l">
              <a:lnSpc>
                <a:spcPct val="130000"/>
              </a:lnSpc>
              <a:spcBef>
                <a:spcPts val="500"/>
              </a:spcBef>
              <a:spcAft>
                <a:spcPts val="0"/>
              </a:spcAft>
              <a:buClr>
                <a:schemeClr val="dk2"/>
              </a:buClr>
              <a:buSzPts val="600"/>
              <a:buFont typeface="Arial"/>
              <a:buChar char="•"/>
              <a:defRPr sz="600" b="0" i="0" u="none" strike="noStrike" cap="none">
                <a:solidFill>
                  <a:schemeClr val="dk1"/>
                </a:solidFill>
                <a:latin typeface="Arial"/>
                <a:ea typeface="Arial"/>
                <a:cs typeface="Arial"/>
                <a:sym typeface="Arial"/>
              </a:defRPr>
            </a:lvl5pPr>
            <a:lvl6pPr marL="2743200" marR="0" lvl="5" indent="-266700" algn="l">
              <a:lnSpc>
                <a:spcPct val="90000"/>
              </a:lnSpc>
              <a:spcBef>
                <a:spcPts val="500"/>
              </a:spcBef>
              <a:spcAft>
                <a:spcPts val="0"/>
              </a:spcAft>
              <a:buClr>
                <a:schemeClr val="dk2"/>
              </a:buClr>
              <a:buSzPts val="600"/>
              <a:buFont typeface="Arial"/>
              <a:buChar char="•"/>
              <a:defRPr sz="600" b="0" i="0" u="none" strike="noStrike" cap="none">
                <a:solidFill>
                  <a:schemeClr val="dk1"/>
                </a:solidFill>
                <a:latin typeface="Arial"/>
                <a:ea typeface="Arial"/>
                <a:cs typeface="Arial"/>
                <a:sym typeface="Arial"/>
              </a:defRPr>
            </a:lvl6pPr>
            <a:lvl7pPr marL="3200400" marR="0" lvl="6" indent="-266700" algn="l">
              <a:lnSpc>
                <a:spcPct val="90000"/>
              </a:lnSpc>
              <a:spcBef>
                <a:spcPts val="400"/>
              </a:spcBef>
              <a:spcAft>
                <a:spcPts val="0"/>
              </a:spcAft>
              <a:buClr>
                <a:schemeClr val="dk2"/>
              </a:buClr>
              <a:buSzPts val="600"/>
              <a:buFont typeface="Arial"/>
              <a:buChar char="•"/>
              <a:defRPr sz="600" b="0" i="0" u="none" strike="noStrike" cap="none">
                <a:solidFill>
                  <a:schemeClr val="dk1"/>
                </a:solidFill>
                <a:latin typeface="Arial"/>
                <a:ea typeface="Arial"/>
                <a:cs typeface="Arial"/>
                <a:sym typeface="Arial"/>
              </a:defRPr>
            </a:lvl7pPr>
            <a:lvl8pPr marL="3657600" marR="0" lvl="7" indent="-266700" algn="l">
              <a:lnSpc>
                <a:spcPct val="90000"/>
              </a:lnSpc>
              <a:spcBef>
                <a:spcPts val="400"/>
              </a:spcBef>
              <a:spcAft>
                <a:spcPts val="0"/>
              </a:spcAft>
              <a:buClr>
                <a:schemeClr val="dk2"/>
              </a:buClr>
              <a:buSzPts val="600"/>
              <a:buFont typeface="Arial"/>
              <a:buChar char="•"/>
              <a:defRPr sz="600" b="0" i="0" u="none" strike="noStrike" cap="none">
                <a:solidFill>
                  <a:schemeClr val="dk1"/>
                </a:solidFill>
                <a:latin typeface="Arial"/>
                <a:ea typeface="Arial"/>
                <a:cs typeface="Arial"/>
                <a:sym typeface="Arial"/>
              </a:defRPr>
            </a:lvl8pPr>
            <a:lvl9pPr marL="4114800" marR="0" lvl="8" indent="-266700" algn="l">
              <a:lnSpc>
                <a:spcPct val="90000"/>
              </a:lnSpc>
              <a:spcBef>
                <a:spcPts val="400"/>
              </a:spcBef>
              <a:spcAft>
                <a:spcPts val="0"/>
              </a:spcAft>
              <a:buClr>
                <a:schemeClr val="dk2"/>
              </a:buClr>
              <a:buSzPts val="600"/>
              <a:buFont typeface="Arial"/>
              <a:buChar char="•"/>
              <a:defRPr sz="600" b="0" i="0" u="none" strike="noStrike" cap="none">
                <a:solidFill>
                  <a:schemeClr val="dk1"/>
                </a:solidFill>
                <a:latin typeface="Arial"/>
                <a:ea typeface="Arial"/>
                <a:cs typeface="Arial"/>
                <a:sym typeface="Arial"/>
              </a:defRPr>
            </a:lvl9pPr>
          </a:lstStyle>
          <a:p>
            <a:endParaRPr/>
          </a:p>
        </p:txBody>
      </p:sp>
      <p:sp>
        <p:nvSpPr>
          <p:cNvPr id="115" name="Google Shape;115;p24"/>
          <p:cNvSpPr txBox="1">
            <a:spLocks noGrp="1"/>
          </p:cNvSpPr>
          <p:nvPr>
            <p:ph type="body" idx="4"/>
          </p:nvPr>
        </p:nvSpPr>
        <p:spPr>
          <a:xfrm>
            <a:off x="310900" y="1386507"/>
            <a:ext cx="4080600" cy="2917168"/>
          </a:xfrm>
          <a:prstGeom prst="rect">
            <a:avLst/>
          </a:prstGeom>
          <a:noFill/>
          <a:ln>
            <a:noFill/>
          </a:ln>
        </p:spPr>
        <p:txBody>
          <a:bodyPr spcFirstLastPara="1" wrap="square" lIns="0" tIns="34275" rIns="68575" bIns="34275" anchor="t" anchorCtr="0">
            <a:normAutofit/>
          </a:bodyPr>
          <a:lstStyle>
            <a:lvl1pPr marL="457200" marR="0" lvl="0" indent="-304800" algn="l" rtl="0">
              <a:lnSpc>
                <a:spcPct val="130000"/>
              </a:lnSpc>
              <a:spcBef>
                <a:spcPts val="0"/>
              </a:spcBef>
              <a:spcAft>
                <a:spcPts val="0"/>
              </a:spcAft>
              <a:buClr>
                <a:schemeClr val="dk2"/>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298450" algn="l" rtl="0">
              <a:lnSpc>
                <a:spcPct val="130000"/>
              </a:lnSpc>
              <a:spcBef>
                <a:spcPts val="500"/>
              </a:spcBef>
              <a:spcAft>
                <a:spcPts val="0"/>
              </a:spcAft>
              <a:buClr>
                <a:schemeClr val="dk2"/>
              </a:buClr>
              <a:buSzPts val="1100"/>
              <a:buFont typeface="NTR"/>
              <a:buChar char="−"/>
              <a:defRPr sz="1100" b="0" i="0" u="none" strike="noStrike" cap="none">
                <a:solidFill>
                  <a:schemeClr val="dk1"/>
                </a:solidFill>
                <a:latin typeface="Arial"/>
                <a:ea typeface="Arial"/>
                <a:cs typeface="Arial"/>
                <a:sym typeface="Arial"/>
              </a:defRPr>
            </a:lvl2pPr>
            <a:lvl3pPr marL="1371600" marR="0" lvl="2" indent="-285750" algn="l" rtl="0">
              <a:lnSpc>
                <a:spcPct val="130000"/>
              </a:lnSpc>
              <a:spcBef>
                <a:spcPts val="500"/>
              </a:spcBef>
              <a:spcAft>
                <a:spcPts val="0"/>
              </a:spcAft>
              <a:buClr>
                <a:schemeClr val="dk2"/>
              </a:buClr>
              <a:buSzPts val="900"/>
              <a:buFont typeface="Arial"/>
              <a:buChar char="•"/>
              <a:defRPr sz="900" b="0" i="0" u="none" strike="noStrike" cap="none">
                <a:solidFill>
                  <a:schemeClr val="dk1"/>
                </a:solidFill>
                <a:latin typeface="Arial"/>
                <a:ea typeface="Arial"/>
                <a:cs typeface="Arial"/>
                <a:sym typeface="Arial"/>
              </a:defRPr>
            </a:lvl3pPr>
            <a:lvl4pPr marL="1828800" marR="0" lvl="3" indent="-279400" algn="l" rtl="0">
              <a:lnSpc>
                <a:spcPct val="130000"/>
              </a:lnSpc>
              <a:spcBef>
                <a:spcPts val="500"/>
              </a:spcBef>
              <a:spcAft>
                <a:spcPts val="0"/>
              </a:spcAft>
              <a:buClr>
                <a:schemeClr val="dk2"/>
              </a:buClr>
              <a:buSzPts val="800"/>
              <a:buFont typeface="NTR"/>
              <a:buChar char="−"/>
              <a:defRPr sz="800" b="0" i="0" u="none" strike="noStrike" cap="none">
                <a:solidFill>
                  <a:schemeClr val="dk1"/>
                </a:solidFill>
                <a:latin typeface="Arial"/>
                <a:ea typeface="Arial"/>
                <a:cs typeface="Arial"/>
                <a:sym typeface="Arial"/>
              </a:defRPr>
            </a:lvl4pPr>
            <a:lvl5pPr marL="2286000" marR="0" lvl="4" indent="-266700" algn="l" rtl="0">
              <a:lnSpc>
                <a:spcPct val="130000"/>
              </a:lnSpc>
              <a:spcBef>
                <a:spcPts val="500"/>
              </a:spcBef>
              <a:spcAft>
                <a:spcPts val="0"/>
              </a:spcAft>
              <a:buClr>
                <a:schemeClr val="dk2"/>
              </a:buClr>
              <a:buSzPts val="600"/>
              <a:buFont typeface="Arial"/>
              <a:buChar char="•"/>
              <a:defRPr sz="600" b="0" i="0" u="none" strike="noStrike" cap="none">
                <a:solidFill>
                  <a:schemeClr val="dk1"/>
                </a:solidFill>
                <a:latin typeface="Arial"/>
                <a:ea typeface="Arial"/>
                <a:cs typeface="Arial"/>
                <a:sym typeface="Arial"/>
              </a:defRPr>
            </a:lvl5pPr>
            <a:lvl6pPr marL="2743200" marR="0" lvl="5" indent="-266700" algn="l" rtl="0">
              <a:lnSpc>
                <a:spcPct val="90000"/>
              </a:lnSpc>
              <a:spcBef>
                <a:spcPts val="500"/>
              </a:spcBef>
              <a:spcAft>
                <a:spcPts val="0"/>
              </a:spcAft>
              <a:buClr>
                <a:schemeClr val="dk2"/>
              </a:buClr>
              <a:buSzPts val="600"/>
              <a:buFont typeface="Arial"/>
              <a:buChar char="•"/>
              <a:defRPr sz="600" b="0" i="0" u="none" strike="noStrike" cap="none">
                <a:solidFill>
                  <a:schemeClr val="dk1"/>
                </a:solidFill>
                <a:latin typeface="Arial"/>
                <a:ea typeface="Arial"/>
                <a:cs typeface="Arial"/>
                <a:sym typeface="Arial"/>
              </a:defRPr>
            </a:lvl6pPr>
            <a:lvl7pPr marL="3200400" marR="0" lvl="6" indent="-266700" algn="l" rtl="0">
              <a:lnSpc>
                <a:spcPct val="90000"/>
              </a:lnSpc>
              <a:spcBef>
                <a:spcPts val="400"/>
              </a:spcBef>
              <a:spcAft>
                <a:spcPts val="0"/>
              </a:spcAft>
              <a:buClr>
                <a:schemeClr val="dk2"/>
              </a:buClr>
              <a:buSzPts val="600"/>
              <a:buFont typeface="Arial"/>
              <a:buChar char="•"/>
              <a:defRPr sz="600" b="0" i="0" u="none" strike="noStrike" cap="none">
                <a:solidFill>
                  <a:schemeClr val="dk1"/>
                </a:solidFill>
                <a:latin typeface="Arial"/>
                <a:ea typeface="Arial"/>
                <a:cs typeface="Arial"/>
                <a:sym typeface="Arial"/>
              </a:defRPr>
            </a:lvl7pPr>
            <a:lvl8pPr marL="3657600" marR="0" lvl="7" indent="-266700" algn="l" rtl="0">
              <a:lnSpc>
                <a:spcPct val="90000"/>
              </a:lnSpc>
              <a:spcBef>
                <a:spcPts val="400"/>
              </a:spcBef>
              <a:spcAft>
                <a:spcPts val="0"/>
              </a:spcAft>
              <a:buClr>
                <a:schemeClr val="dk2"/>
              </a:buClr>
              <a:buSzPts val="600"/>
              <a:buFont typeface="Arial"/>
              <a:buChar char="•"/>
              <a:defRPr sz="600" b="0" i="0" u="none" strike="noStrike" cap="none">
                <a:solidFill>
                  <a:schemeClr val="dk1"/>
                </a:solidFill>
                <a:latin typeface="Arial"/>
                <a:ea typeface="Arial"/>
                <a:cs typeface="Arial"/>
                <a:sym typeface="Arial"/>
              </a:defRPr>
            </a:lvl8pPr>
            <a:lvl9pPr marL="4114800" marR="0" lvl="8" indent="-266700" algn="l" rtl="0">
              <a:lnSpc>
                <a:spcPct val="90000"/>
              </a:lnSpc>
              <a:spcBef>
                <a:spcPts val="400"/>
              </a:spcBef>
              <a:spcAft>
                <a:spcPts val="0"/>
              </a:spcAft>
              <a:buClr>
                <a:schemeClr val="dk2"/>
              </a:buClr>
              <a:buSzPts val="600"/>
              <a:buFont typeface="Arial"/>
              <a:buChar char="•"/>
              <a:defRPr sz="6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3070085493"/>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peaker - Single">
  <p:cSld name="Speaker - Single">
    <p:spTree>
      <p:nvGrpSpPr>
        <p:cNvPr id="1" name="Shape 116"/>
        <p:cNvGrpSpPr/>
        <p:nvPr/>
      </p:nvGrpSpPr>
      <p:grpSpPr>
        <a:xfrm>
          <a:off x="0" y="0"/>
          <a:ext cx="0" cy="0"/>
          <a:chOff x="0" y="0"/>
          <a:chExt cx="0" cy="0"/>
        </a:xfrm>
      </p:grpSpPr>
      <p:sp>
        <p:nvSpPr>
          <p:cNvPr id="117" name="Google Shape;117;p25"/>
          <p:cNvSpPr txBox="1">
            <a:spLocks noGrp="1"/>
          </p:cNvSpPr>
          <p:nvPr>
            <p:ph type="title"/>
          </p:nvPr>
        </p:nvSpPr>
        <p:spPr>
          <a:xfrm>
            <a:off x="4049926" y="1383793"/>
            <a:ext cx="4776320" cy="336042"/>
          </a:xfrm>
          <a:prstGeom prst="rect">
            <a:avLst/>
          </a:prstGeom>
          <a:noFill/>
          <a:ln>
            <a:noFill/>
          </a:ln>
        </p:spPr>
        <p:txBody>
          <a:bodyPr spcFirstLastPara="1" wrap="square" lIns="0" tIns="34275" rIns="68575" bIns="0" anchor="ctr" anchorCtr="0">
            <a:normAutofit/>
          </a:bodyPr>
          <a:lstStyle>
            <a:lvl1pPr lvl="0" algn="l">
              <a:lnSpc>
                <a:spcPct val="100000"/>
              </a:lnSpc>
              <a:spcBef>
                <a:spcPts val="0"/>
              </a:spcBef>
              <a:spcAft>
                <a:spcPts val="0"/>
              </a:spcAft>
              <a:buClr>
                <a:schemeClr val="dk1"/>
              </a:buClr>
              <a:buSzPts val="1800"/>
              <a:buFont typeface="Arial"/>
              <a:buNone/>
              <a:defRPr>
                <a:solidFill>
                  <a:schemeClr val="dk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8" name="Google Shape;118;p25"/>
          <p:cNvSpPr txBox="1">
            <a:spLocks noGrp="1"/>
          </p:cNvSpPr>
          <p:nvPr>
            <p:ph type="body" idx="1"/>
          </p:nvPr>
        </p:nvSpPr>
        <p:spPr>
          <a:xfrm>
            <a:off x="4049926" y="1743189"/>
            <a:ext cx="4776320" cy="219291"/>
          </a:xfrm>
          <a:prstGeom prst="rect">
            <a:avLst/>
          </a:prstGeom>
          <a:noFill/>
          <a:ln>
            <a:noFill/>
          </a:ln>
        </p:spPr>
        <p:txBody>
          <a:bodyPr spcFirstLastPara="1" wrap="square" lIns="0" tIns="0" rIns="68575" bIns="34275" anchor="ctr" anchorCtr="0">
            <a:normAutofit/>
          </a:bodyPr>
          <a:lstStyle>
            <a:lvl1pPr marL="457200" lvl="0" indent="-228600" algn="l">
              <a:lnSpc>
                <a:spcPct val="100000"/>
              </a:lnSpc>
              <a:spcBef>
                <a:spcPts val="0"/>
              </a:spcBef>
              <a:spcAft>
                <a:spcPts val="0"/>
              </a:spcAft>
              <a:buSzPts val="1200"/>
              <a:buNone/>
              <a:defRPr sz="1200" b="1" cap="none">
                <a:solidFill>
                  <a:schemeClr val="dk2"/>
                </a:solidFill>
              </a:defRPr>
            </a:lvl1pPr>
            <a:lvl2pPr marL="914400" lvl="1" indent="-317500" algn="l">
              <a:lnSpc>
                <a:spcPct val="130000"/>
              </a:lnSpc>
              <a:spcBef>
                <a:spcPts val="0"/>
              </a:spcBef>
              <a:spcAft>
                <a:spcPts val="0"/>
              </a:spcAft>
              <a:buSzPts val="1400"/>
              <a:buChar char="−"/>
              <a:defRPr/>
            </a:lvl2pPr>
            <a:lvl3pPr marL="1371600" lvl="2" indent="-317500" algn="l">
              <a:lnSpc>
                <a:spcPct val="130000"/>
              </a:lnSpc>
              <a:spcBef>
                <a:spcPts val="500"/>
              </a:spcBef>
              <a:spcAft>
                <a:spcPts val="0"/>
              </a:spcAft>
              <a:buSzPts val="1400"/>
              <a:buChar char="•"/>
              <a:defRPr/>
            </a:lvl3pPr>
            <a:lvl4pPr marL="1828800" lvl="3" indent="-317500" algn="l">
              <a:lnSpc>
                <a:spcPct val="130000"/>
              </a:lnSpc>
              <a:spcBef>
                <a:spcPts val="500"/>
              </a:spcBef>
              <a:spcAft>
                <a:spcPts val="0"/>
              </a:spcAft>
              <a:buSzPts val="1400"/>
              <a:buChar char="−"/>
              <a:defRPr/>
            </a:lvl4pPr>
            <a:lvl5pPr marL="2286000" lvl="4" indent="-317500" algn="l">
              <a:lnSpc>
                <a:spcPct val="130000"/>
              </a:lnSpc>
              <a:spcBef>
                <a:spcPts val="500"/>
              </a:spcBef>
              <a:spcAft>
                <a:spcPts val="0"/>
              </a:spcAft>
              <a:buSzPts val="1400"/>
              <a:buChar char="•"/>
              <a:defRPr/>
            </a:lvl5pPr>
            <a:lvl6pPr marL="2743200" lvl="5" indent="-317500" algn="l">
              <a:lnSpc>
                <a:spcPct val="90000"/>
              </a:lnSpc>
              <a:spcBef>
                <a:spcPts val="5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9" name="Google Shape;119;p25"/>
          <p:cNvSpPr>
            <a:spLocks noGrp="1"/>
          </p:cNvSpPr>
          <p:nvPr>
            <p:ph type="pic" idx="2"/>
          </p:nvPr>
        </p:nvSpPr>
        <p:spPr>
          <a:xfrm>
            <a:off x="853821" y="1383793"/>
            <a:ext cx="2832354" cy="2919920"/>
          </a:xfrm>
          <a:prstGeom prst="rect">
            <a:avLst/>
          </a:prstGeom>
          <a:solidFill>
            <a:srgbClr val="F2F2F2"/>
          </a:solidFill>
          <a:ln>
            <a:noFill/>
          </a:ln>
        </p:spPr>
      </p:sp>
      <p:sp>
        <p:nvSpPr>
          <p:cNvPr id="120" name="Google Shape;120;p25"/>
          <p:cNvSpPr txBox="1">
            <a:spLocks noGrp="1"/>
          </p:cNvSpPr>
          <p:nvPr>
            <p:ph type="sldNum" idx="12"/>
          </p:nvPr>
        </p:nvSpPr>
        <p:spPr>
          <a:xfrm>
            <a:off x="6817995" y="4768777"/>
            <a:ext cx="2016799" cy="233172"/>
          </a:xfrm>
          <a:prstGeom prst="rect">
            <a:avLst/>
          </a:prstGeom>
          <a:noFill/>
          <a:ln>
            <a:noFill/>
          </a:ln>
        </p:spPr>
        <p:txBody>
          <a:bodyPr spcFirstLastPara="1" wrap="square" lIns="68575" tIns="34275" rIns="0"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21" name="Google Shape;121;p25"/>
          <p:cNvSpPr txBox="1">
            <a:spLocks noGrp="1"/>
          </p:cNvSpPr>
          <p:nvPr>
            <p:ph type="body" idx="3"/>
          </p:nvPr>
        </p:nvSpPr>
        <p:spPr>
          <a:xfrm>
            <a:off x="4059936" y="2141000"/>
            <a:ext cx="4773300" cy="2157900"/>
          </a:xfrm>
          <a:prstGeom prst="rect">
            <a:avLst/>
          </a:prstGeom>
        </p:spPr>
        <p:txBody>
          <a:bodyPr spcFirstLastPara="1" wrap="square" lIns="0" tIns="34275" rIns="68575" bIns="34275" anchor="t" anchorCtr="0">
            <a:normAutofit/>
          </a:bodyPr>
          <a:lstStyle>
            <a:lvl1pPr marL="457200" lvl="0" indent="-304800">
              <a:spcBef>
                <a:spcPts val="0"/>
              </a:spcBef>
              <a:spcAft>
                <a:spcPts val="0"/>
              </a:spcAft>
              <a:buSzPts val="1200"/>
              <a:buChar char="•"/>
              <a:defRPr/>
            </a:lvl1pPr>
            <a:lvl2pPr marL="914400" lvl="1" indent="-298450">
              <a:spcBef>
                <a:spcPts val="500"/>
              </a:spcBef>
              <a:spcAft>
                <a:spcPts val="0"/>
              </a:spcAft>
              <a:buSzPts val="1100"/>
              <a:buChar char="−"/>
              <a:defRPr/>
            </a:lvl2pPr>
            <a:lvl3pPr marL="1371600" lvl="2" indent="-285750">
              <a:spcBef>
                <a:spcPts val="500"/>
              </a:spcBef>
              <a:spcAft>
                <a:spcPts val="0"/>
              </a:spcAft>
              <a:buSzPts val="900"/>
              <a:buChar char="•"/>
              <a:defRPr/>
            </a:lvl3pPr>
            <a:lvl4pPr marL="1828800" lvl="3" indent="-279400">
              <a:spcBef>
                <a:spcPts val="500"/>
              </a:spcBef>
              <a:spcAft>
                <a:spcPts val="0"/>
              </a:spcAft>
              <a:buSzPts val="800"/>
              <a:buChar char="−"/>
              <a:defRPr/>
            </a:lvl4pPr>
            <a:lvl5pPr marL="2286000" lvl="4" indent="-266700">
              <a:spcBef>
                <a:spcPts val="500"/>
              </a:spcBef>
              <a:spcAft>
                <a:spcPts val="0"/>
              </a:spcAft>
              <a:buSzPts val="600"/>
              <a:buChar char="•"/>
              <a:defRPr/>
            </a:lvl5pPr>
            <a:lvl6pPr marL="2743200" lvl="5" indent="-266700">
              <a:spcBef>
                <a:spcPts val="500"/>
              </a:spcBef>
              <a:spcAft>
                <a:spcPts val="0"/>
              </a:spcAft>
              <a:buSzPts val="600"/>
              <a:buChar char="•"/>
              <a:defRPr/>
            </a:lvl6pPr>
            <a:lvl7pPr marL="3200400" lvl="6" indent="-266700">
              <a:spcBef>
                <a:spcPts val="400"/>
              </a:spcBef>
              <a:spcAft>
                <a:spcPts val="0"/>
              </a:spcAft>
              <a:buSzPts val="600"/>
              <a:buChar char="•"/>
              <a:defRPr/>
            </a:lvl7pPr>
            <a:lvl8pPr marL="3657600" lvl="7" indent="-266700">
              <a:spcBef>
                <a:spcPts val="400"/>
              </a:spcBef>
              <a:spcAft>
                <a:spcPts val="0"/>
              </a:spcAft>
              <a:buSzPts val="600"/>
              <a:buChar char="•"/>
              <a:defRPr/>
            </a:lvl8pPr>
            <a:lvl9pPr marL="4114800" lvl="8" indent="-266700">
              <a:spcBef>
                <a:spcPts val="400"/>
              </a:spcBef>
              <a:spcAft>
                <a:spcPts val="0"/>
              </a:spcAft>
              <a:buSzPts val="6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peaker - Double">
  <p:cSld name="Speaker - Double">
    <p:spTree>
      <p:nvGrpSpPr>
        <p:cNvPr id="1" name="Shape 122"/>
        <p:cNvGrpSpPr/>
        <p:nvPr/>
      </p:nvGrpSpPr>
      <p:grpSpPr>
        <a:xfrm>
          <a:off x="0" y="0"/>
          <a:ext cx="0" cy="0"/>
          <a:chOff x="0" y="0"/>
          <a:chExt cx="0" cy="0"/>
        </a:xfrm>
      </p:grpSpPr>
      <p:sp>
        <p:nvSpPr>
          <p:cNvPr id="123" name="Google Shape;123;p26"/>
          <p:cNvSpPr txBox="1">
            <a:spLocks noGrp="1"/>
          </p:cNvSpPr>
          <p:nvPr>
            <p:ph type="title"/>
          </p:nvPr>
        </p:nvSpPr>
        <p:spPr>
          <a:xfrm>
            <a:off x="2113183" y="1765904"/>
            <a:ext cx="2300288" cy="474133"/>
          </a:xfrm>
          <a:prstGeom prst="rect">
            <a:avLst/>
          </a:prstGeom>
          <a:noFill/>
          <a:ln>
            <a:noFill/>
          </a:ln>
        </p:spPr>
        <p:txBody>
          <a:bodyPr spcFirstLastPara="1" wrap="square" lIns="0" tIns="34275" rIns="68575" bIns="0" anchor="b" anchorCtr="0">
            <a:normAutofit/>
          </a:bodyPr>
          <a:lstStyle>
            <a:lvl1pPr lvl="0" algn="l">
              <a:lnSpc>
                <a:spcPct val="100000"/>
              </a:lnSpc>
              <a:spcBef>
                <a:spcPts val="0"/>
              </a:spcBef>
              <a:spcAft>
                <a:spcPts val="0"/>
              </a:spcAft>
              <a:buClr>
                <a:schemeClr val="dk1"/>
              </a:buClr>
              <a:buSzPts val="1600"/>
              <a:buFont typeface="Arial"/>
              <a:buNone/>
              <a:defRPr sz="1600">
                <a:solidFill>
                  <a:schemeClr val="dk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24" name="Google Shape;124;p26"/>
          <p:cNvSpPr txBox="1">
            <a:spLocks noGrp="1"/>
          </p:cNvSpPr>
          <p:nvPr>
            <p:ph type="body" idx="1"/>
          </p:nvPr>
        </p:nvSpPr>
        <p:spPr>
          <a:xfrm>
            <a:off x="2113184" y="2261426"/>
            <a:ext cx="2300288" cy="329458"/>
          </a:xfrm>
          <a:prstGeom prst="rect">
            <a:avLst/>
          </a:prstGeom>
          <a:noFill/>
          <a:ln>
            <a:noFill/>
          </a:ln>
        </p:spPr>
        <p:txBody>
          <a:bodyPr spcFirstLastPara="1" wrap="square" lIns="0" tIns="0" rIns="68575" bIns="34275" anchor="t" anchorCtr="0">
            <a:normAutofit/>
          </a:bodyPr>
          <a:lstStyle>
            <a:lvl1pPr marL="457200" lvl="0" indent="-228600" algn="l">
              <a:lnSpc>
                <a:spcPct val="100000"/>
              </a:lnSpc>
              <a:spcBef>
                <a:spcPts val="0"/>
              </a:spcBef>
              <a:spcAft>
                <a:spcPts val="0"/>
              </a:spcAft>
              <a:buSzPts val="1100"/>
              <a:buNone/>
              <a:defRPr sz="1100" b="1" cap="none">
                <a:solidFill>
                  <a:schemeClr val="dk2"/>
                </a:solidFill>
              </a:defRPr>
            </a:lvl1pPr>
            <a:lvl2pPr marL="914400" lvl="1" indent="-317500" algn="l">
              <a:lnSpc>
                <a:spcPct val="130000"/>
              </a:lnSpc>
              <a:spcBef>
                <a:spcPts val="0"/>
              </a:spcBef>
              <a:spcAft>
                <a:spcPts val="0"/>
              </a:spcAft>
              <a:buSzPts val="1400"/>
              <a:buChar char="−"/>
              <a:defRPr/>
            </a:lvl2pPr>
            <a:lvl3pPr marL="1371600" lvl="2" indent="-317500" algn="l">
              <a:lnSpc>
                <a:spcPct val="130000"/>
              </a:lnSpc>
              <a:spcBef>
                <a:spcPts val="500"/>
              </a:spcBef>
              <a:spcAft>
                <a:spcPts val="0"/>
              </a:spcAft>
              <a:buSzPts val="1400"/>
              <a:buChar char="•"/>
              <a:defRPr/>
            </a:lvl3pPr>
            <a:lvl4pPr marL="1828800" lvl="3" indent="-317500" algn="l">
              <a:lnSpc>
                <a:spcPct val="130000"/>
              </a:lnSpc>
              <a:spcBef>
                <a:spcPts val="500"/>
              </a:spcBef>
              <a:spcAft>
                <a:spcPts val="0"/>
              </a:spcAft>
              <a:buSzPts val="1400"/>
              <a:buChar char="−"/>
              <a:defRPr/>
            </a:lvl4pPr>
            <a:lvl5pPr marL="2286000" lvl="4" indent="-317500" algn="l">
              <a:lnSpc>
                <a:spcPct val="130000"/>
              </a:lnSpc>
              <a:spcBef>
                <a:spcPts val="500"/>
              </a:spcBef>
              <a:spcAft>
                <a:spcPts val="0"/>
              </a:spcAft>
              <a:buSzPts val="1400"/>
              <a:buChar char="•"/>
              <a:defRPr/>
            </a:lvl5pPr>
            <a:lvl6pPr marL="2743200" lvl="5" indent="-317500" algn="l">
              <a:lnSpc>
                <a:spcPct val="90000"/>
              </a:lnSpc>
              <a:spcBef>
                <a:spcPts val="5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5" name="Google Shape;125;p26"/>
          <p:cNvSpPr>
            <a:spLocks noGrp="1"/>
          </p:cNvSpPr>
          <p:nvPr>
            <p:ph type="pic" idx="2"/>
          </p:nvPr>
        </p:nvSpPr>
        <p:spPr>
          <a:xfrm>
            <a:off x="326828" y="1760143"/>
            <a:ext cx="1628971" cy="1623618"/>
          </a:xfrm>
          <a:prstGeom prst="rect">
            <a:avLst/>
          </a:prstGeom>
          <a:solidFill>
            <a:srgbClr val="F2F2F2"/>
          </a:solidFill>
          <a:ln>
            <a:noFill/>
          </a:ln>
        </p:spPr>
      </p:sp>
      <p:sp>
        <p:nvSpPr>
          <p:cNvPr id="126" name="Google Shape;126;p26"/>
          <p:cNvSpPr txBox="1">
            <a:spLocks noGrp="1"/>
          </p:cNvSpPr>
          <p:nvPr>
            <p:ph type="body" idx="3"/>
          </p:nvPr>
        </p:nvSpPr>
        <p:spPr>
          <a:xfrm>
            <a:off x="6526041" y="2262167"/>
            <a:ext cx="2308754" cy="328715"/>
          </a:xfrm>
          <a:prstGeom prst="rect">
            <a:avLst/>
          </a:prstGeom>
          <a:noFill/>
          <a:ln>
            <a:noFill/>
          </a:ln>
        </p:spPr>
        <p:txBody>
          <a:bodyPr spcFirstLastPara="1" wrap="square" lIns="0" tIns="0" rIns="68575" bIns="34275" anchor="t" anchorCtr="0">
            <a:normAutofit/>
          </a:bodyPr>
          <a:lstStyle>
            <a:lvl1pPr marL="457200" lvl="0" indent="-228600" algn="l">
              <a:lnSpc>
                <a:spcPct val="100000"/>
              </a:lnSpc>
              <a:spcBef>
                <a:spcPts val="0"/>
              </a:spcBef>
              <a:spcAft>
                <a:spcPts val="0"/>
              </a:spcAft>
              <a:buSzPts val="1100"/>
              <a:buNone/>
              <a:defRPr sz="1100" b="1" cap="none">
                <a:solidFill>
                  <a:schemeClr val="dk2"/>
                </a:solidFill>
              </a:defRPr>
            </a:lvl1pPr>
            <a:lvl2pPr marL="914400" lvl="1" indent="-317500" algn="l">
              <a:lnSpc>
                <a:spcPct val="130000"/>
              </a:lnSpc>
              <a:spcBef>
                <a:spcPts val="0"/>
              </a:spcBef>
              <a:spcAft>
                <a:spcPts val="0"/>
              </a:spcAft>
              <a:buSzPts val="1400"/>
              <a:buChar char="−"/>
              <a:defRPr/>
            </a:lvl2pPr>
            <a:lvl3pPr marL="1371600" lvl="2" indent="-317500" algn="l">
              <a:lnSpc>
                <a:spcPct val="130000"/>
              </a:lnSpc>
              <a:spcBef>
                <a:spcPts val="500"/>
              </a:spcBef>
              <a:spcAft>
                <a:spcPts val="0"/>
              </a:spcAft>
              <a:buSzPts val="1400"/>
              <a:buChar char="•"/>
              <a:defRPr/>
            </a:lvl3pPr>
            <a:lvl4pPr marL="1828800" lvl="3" indent="-317500" algn="l">
              <a:lnSpc>
                <a:spcPct val="130000"/>
              </a:lnSpc>
              <a:spcBef>
                <a:spcPts val="500"/>
              </a:spcBef>
              <a:spcAft>
                <a:spcPts val="0"/>
              </a:spcAft>
              <a:buSzPts val="1400"/>
              <a:buChar char="−"/>
              <a:defRPr/>
            </a:lvl4pPr>
            <a:lvl5pPr marL="2286000" lvl="4" indent="-317500" algn="l">
              <a:lnSpc>
                <a:spcPct val="130000"/>
              </a:lnSpc>
              <a:spcBef>
                <a:spcPts val="500"/>
              </a:spcBef>
              <a:spcAft>
                <a:spcPts val="0"/>
              </a:spcAft>
              <a:buSzPts val="1400"/>
              <a:buChar char="•"/>
              <a:defRPr/>
            </a:lvl5pPr>
            <a:lvl6pPr marL="2743200" lvl="5" indent="-317500" algn="l">
              <a:lnSpc>
                <a:spcPct val="90000"/>
              </a:lnSpc>
              <a:spcBef>
                <a:spcPts val="5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7" name="Google Shape;127;p26"/>
          <p:cNvSpPr>
            <a:spLocks noGrp="1"/>
          </p:cNvSpPr>
          <p:nvPr>
            <p:ph type="pic" idx="4"/>
          </p:nvPr>
        </p:nvSpPr>
        <p:spPr>
          <a:xfrm>
            <a:off x="4739686" y="1760885"/>
            <a:ext cx="1628971" cy="1621731"/>
          </a:xfrm>
          <a:prstGeom prst="rect">
            <a:avLst/>
          </a:prstGeom>
          <a:solidFill>
            <a:srgbClr val="F2F2F2"/>
          </a:solidFill>
          <a:ln>
            <a:noFill/>
          </a:ln>
        </p:spPr>
      </p:sp>
      <p:sp>
        <p:nvSpPr>
          <p:cNvPr id="128" name="Google Shape;128;p26"/>
          <p:cNvSpPr txBox="1">
            <a:spLocks noGrp="1"/>
          </p:cNvSpPr>
          <p:nvPr>
            <p:ph type="sldNum" idx="12"/>
          </p:nvPr>
        </p:nvSpPr>
        <p:spPr>
          <a:xfrm>
            <a:off x="6817995" y="4768777"/>
            <a:ext cx="2016799" cy="233172"/>
          </a:xfrm>
          <a:prstGeom prst="rect">
            <a:avLst/>
          </a:prstGeom>
          <a:noFill/>
          <a:ln>
            <a:noFill/>
          </a:ln>
        </p:spPr>
        <p:txBody>
          <a:bodyPr spcFirstLastPara="1" wrap="square" lIns="68575" tIns="34275" rIns="0"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29" name="Google Shape;129;p26"/>
          <p:cNvSpPr txBox="1">
            <a:spLocks noGrp="1"/>
          </p:cNvSpPr>
          <p:nvPr>
            <p:ph type="body" idx="5"/>
          </p:nvPr>
        </p:nvSpPr>
        <p:spPr>
          <a:xfrm>
            <a:off x="2112275" y="2706625"/>
            <a:ext cx="2317200" cy="710100"/>
          </a:xfrm>
          <a:prstGeom prst="rect">
            <a:avLst/>
          </a:prstGeom>
        </p:spPr>
        <p:txBody>
          <a:bodyPr spcFirstLastPara="1" wrap="square" lIns="0" tIns="34275" rIns="68575" bIns="34275" anchor="t" anchorCtr="0">
            <a:normAutofit/>
          </a:bodyPr>
          <a:lstStyle>
            <a:lvl1pPr marL="457200" lvl="0" indent="-304800">
              <a:spcBef>
                <a:spcPts val="0"/>
              </a:spcBef>
              <a:spcAft>
                <a:spcPts val="0"/>
              </a:spcAft>
              <a:buSzPts val="1200"/>
              <a:buChar char="•"/>
              <a:defRPr/>
            </a:lvl1pPr>
            <a:lvl2pPr marL="914400" lvl="1" indent="-298450">
              <a:spcBef>
                <a:spcPts val="500"/>
              </a:spcBef>
              <a:spcAft>
                <a:spcPts val="0"/>
              </a:spcAft>
              <a:buSzPts val="1100"/>
              <a:buChar char="−"/>
              <a:defRPr/>
            </a:lvl2pPr>
            <a:lvl3pPr marL="1371600" lvl="2" indent="-285750">
              <a:spcBef>
                <a:spcPts val="500"/>
              </a:spcBef>
              <a:spcAft>
                <a:spcPts val="0"/>
              </a:spcAft>
              <a:buSzPts val="900"/>
              <a:buChar char="•"/>
              <a:defRPr/>
            </a:lvl3pPr>
            <a:lvl4pPr marL="1828800" lvl="3" indent="-279400">
              <a:spcBef>
                <a:spcPts val="500"/>
              </a:spcBef>
              <a:spcAft>
                <a:spcPts val="0"/>
              </a:spcAft>
              <a:buSzPts val="800"/>
              <a:buChar char="−"/>
              <a:defRPr/>
            </a:lvl4pPr>
            <a:lvl5pPr marL="2286000" lvl="4" indent="-266700">
              <a:spcBef>
                <a:spcPts val="500"/>
              </a:spcBef>
              <a:spcAft>
                <a:spcPts val="0"/>
              </a:spcAft>
              <a:buSzPts val="600"/>
              <a:buChar char="•"/>
              <a:defRPr/>
            </a:lvl5pPr>
            <a:lvl6pPr marL="2743200" lvl="5" indent="-266700">
              <a:spcBef>
                <a:spcPts val="500"/>
              </a:spcBef>
              <a:spcAft>
                <a:spcPts val="0"/>
              </a:spcAft>
              <a:buSzPts val="600"/>
              <a:buChar char="•"/>
              <a:defRPr/>
            </a:lvl6pPr>
            <a:lvl7pPr marL="3200400" lvl="6" indent="-266700">
              <a:spcBef>
                <a:spcPts val="400"/>
              </a:spcBef>
              <a:spcAft>
                <a:spcPts val="0"/>
              </a:spcAft>
              <a:buSzPts val="600"/>
              <a:buChar char="•"/>
              <a:defRPr/>
            </a:lvl7pPr>
            <a:lvl8pPr marL="3657600" lvl="7" indent="-266700">
              <a:spcBef>
                <a:spcPts val="400"/>
              </a:spcBef>
              <a:spcAft>
                <a:spcPts val="0"/>
              </a:spcAft>
              <a:buSzPts val="600"/>
              <a:buChar char="•"/>
              <a:defRPr/>
            </a:lvl8pPr>
            <a:lvl9pPr marL="4114800" lvl="8" indent="-266700">
              <a:spcBef>
                <a:spcPts val="400"/>
              </a:spcBef>
              <a:spcAft>
                <a:spcPts val="0"/>
              </a:spcAft>
              <a:buSzPts val="600"/>
              <a:buChar char="•"/>
              <a:defRPr/>
            </a:lvl9pPr>
          </a:lstStyle>
          <a:p>
            <a:endParaRPr/>
          </a:p>
        </p:txBody>
      </p:sp>
      <p:sp>
        <p:nvSpPr>
          <p:cNvPr id="130" name="Google Shape;130;p26"/>
          <p:cNvSpPr txBox="1">
            <a:spLocks noGrp="1"/>
          </p:cNvSpPr>
          <p:nvPr>
            <p:ph type="body" idx="6"/>
          </p:nvPr>
        </p:nvSpPr>
        <p:spPr>
          <a:xfrm>
            <a:off x="6528816" y="2706625"/>
            <a:ext cx="2317200" cy="710100"/>
          </a:xfrm>
          <a:prstGeom prst="rect">
            <a:avLst/>
          </a:prstGeom>
        </p:spPr>
        <p:txBody>
          <a:bodyPr spcFirstLastPara="1" wrap="square" lIns="0" tIns="34275" rIns="68575" bIns="34275" anchor="t" anchorCtr="0">
            <a:normAutofit/>
          </a:bodyPr>
          <a:lstStyle>
            <a:lvl1pPr marL="457200" lvl="0" indent="-304800" rtl="0">
              <a:spcBef>
                <a:spcPts val="0"/>
              </a:spcBef>
              <a:spcAft>
                <a:spcPts val="0"/>
              </a:spcAft>
              <a:buSzPts val="1200"/>
              <a:buChar char="•"/>
              <a:defRPr/>
            </a:lvl1pPr>
            <a:lvl2pPr marL="914400" lvl="1" indent="-298450" rtl="0">
              <a:spcBef>
                <a:spcPts val="500"/>
              </a:spcBef>
              <a:spcAft>
                <a:spcPts val="0"/>
              </a:spcAft>
              <a:buSzPts val="1100"/>
              <a:buChar char="−"/>
              <a:defRPr/>
            </a:lvl2pPr>
            <a:lvl3pPr marL="1371600" lvl="2" indent="-285750" rtl="0">
              <a:spcBef>
                <a:spcPts val="500"/>
              </a:spcBef>
              <a:spcAft>
                <a:spcPts val="0"/>
              </a:spcAft>
              <a:buSzPts val="900"/>
              <a:buChar char="•"/>
              <a:defRPr/>
            </a:lvl3pPr>
            <a:lvl4pPr marL="1828800" lvl="3" indent="-279400" rtl="0">
              <a:spcBef>
                <a:spcPts val="500"/>
              </a:spcBef>
              <a:spcAft>
                <a:spcPts val="0"/>
              </a:spcAft>
              <a:buSzPts val="800"/>
              <a:buChar char="−"/>
              <a:defRPr/>
            </a:lvl4pPr>
            <a:lvl5pPr marL="2286000" lvl="4" indent="-266700" rtl="0">
              <a:spcBef>
                <a:spcPts val="500"/>
              </a:spcBef>
              <a:spcAft>
                <a:spcPts val="0"/>
              </a:spcAft>
              <a:buSzPts val="600"/>
              <a:buChar char="•"/>
              <a:defRPr/>
            </a:lvl5pPr>
            <a:lvl6pPr marL="2743200" lvl="5" indent="-266700" rtl="0">
              <a:spcBef>
                <a:spcPts val="500"/>
              </a:spcBef>
              <a:spcAft>
                <a:spcPts val="0"/>
              </a:spcAft>
              <a:buSzPts val="600"/>
              <a:buChar char="•"/>
              <a:defRPr/>
            </a:lvl6pPr>
            <a:lvl7pPr marL="3200400" lvl="6" indent="-266700" rtl="0">
              <a:spcBef>
                <a:spcPts val="400"/>
              </a:spcBef>
              <a:spcAft>
                <a:spcPts val="0"/>
              </a:spcAft>
              <a:buSzPts val="600"/>
              <a:buChar char="•"/>
              <a:defRPr/>
            </a:lvl7pPr>
            <a:lvl8pPr marL="3657600" lvl="7" indent="-266700" rtl="0">
              <a:spcBef>
                <a:spcPts val="400"/>
              </a:spcBef>
              <a:spcAft>
                <a:spcPts val="0"/>
              </a:spcAft>
              <a:buSzPts val="600"/>
              <a:buChar char="•"/>
              <a:defRPr/>
            </a:lvl8pPr>
            <a:lvl9pPr marL="4114800" lvl="8" indent="-266700" rtl="0">
              <a:spcBef>
                <a:spcPts val="400"/>
              </a:spcBef>
              <a:spcAft>
                <a:spcPts val="0"/>
              </a:spcAft>
              <a:buSzPts val="600"/>
              <a:buChar char="•"/>
              <a:defRPr/>
            </a:lvl9pPr>
          </a:lstStyle>
          <a:p>
            <a:endParaRPr/>
          </a:p>
        </p:txBody>
      </p:sp>
      <p:sp>
        <p:nvSpPr>
          <p:cNvPr id="131" name="Google Shape;131;p26"/>
          <p:cNvSpPr txBox="1">
            <a:spLocks noGrp="1"/>
          </p:cNvSpPr>
          <p:nvPr>
            <p:ph type="title" idx="7"/>
          </p:nvPr>
        </p:nvSpPr>
        <p:spPr>
          <a:xfrm>
            <a:off x="6530233" y="1765904"/>
            <a:ext cx="2300400" cy="474000"/>
          </a:xfrm>
          <a:prstGeom prst="rect">
            <a:avLst/>
          </a:prstGeom>
          <a:noFill/>
          <a:ln>
            <a:noFill/>
          </a:ln>
        </p:spPr>
        <p:txBody>
          <a:bodyPr spcFirstLastPara="1" wrap="square" lIns="0" tIns="34275" rIns="68575" bIns="0" anchor="b" anchorCtr="0">
            <a:normAutofit/>
          </a:bodyPr>
          <a:lstStyle>
            <a:lvl1pPr lvl="0" algn="l" rtl="0">
              <a:lnSpc>
                <a:spcPct val="100000"/>
              </a:lnSpc>
              <a:spcBef>
                <a:spcPts val="0"/>
              </a:spcBef>
              <a:spcAft>
                <a:spcPts val="0"/>
              </a:spcAft>
              <a:buClr>
                <a:schemeClr val="dk1"/>
              </a:buClr>
              <a:buSzPts val="1600"/>
              <a:buFont typeface="Arial"/>
              <a:buNone/>
              <a:defRPr sz="1600">
                <a:solidFill>
                  <a:schemeClr val="dk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p:cSld name="Blank">
    <p:bg>
      <p:bgPr>
        <a:solidFill>
          <a:schemeClr val="lt1"/>
        </a:solidFill>
        <a:effectLst/>
      </p:bgPr>
    </p:bg>
    <p:spTree>
      <p:nvGrpSpPr>
        <p:cNvPr id="1" name="Shape 132"/>
        <p:cNvGrpSpPr/>
        <p:nvPr/>
      </p:nvGrpSpPr>
      <p:grpSpPr>
        <a:xfrm>
          <a:off x="0" y="0"/>
          <a:ext cx="0" cy="0"/>
          <a:chOff x="0" y="0"/>
          <a:chExt cx="0" cy="0"/>
        </a:xfrm>
      </p:grpSpPr>
      <p:sp>
        <p:nvSpPr>
          <p:cNvPr id="133" name="Google Shape;133;p27"/>
          <p:cNvSpPr txBox="1">
            <a:spLocks noGrp="1"/>
          </p:cNvSpPr>
          <p:nvPr>
            <p:ph type="sldNum" idx="12"/>
          </p:nvPr>
        </p:nvSpPr>
        <p:spPr>
          <a:xfrm>
            <a:off x="6817995" y="4768777"/>
            <a:ext cx="2016799" cy="233172"/>
          </a:xfrm>
          <a:prstGeom prst="rect">
            <a:avLst/>
          </a:prstGeom>
          <a:noFill/>
          <a:ln>
            <a:noFill/>
          </a:ln>
        </p:spPr>
        <p:txBody>
          <a:bodyPr spcFirstLastPara="1" wrap="square" lIns="68575" tIns="34275" rIns="0"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Divider ">
  <p:cSld name="Section Header">
    <p:bg>
      <p:bgPr>
        <a:solidFill>
          <a:schemeClr val="lt1"/>
        </a:solidFill>
        <a:effectLst/>
      </p:bgPr>
    </p:bg>
    <p:spTree>
      <p:nvGrpSpPr>
        <p:cNvPr id="1" name="Shape 64"/>
        <p:cNvGrpSpPr/>
        <p:nvPr/>
      </p:nvGrpSpPr>
      <p:grpSpPr>
        <a:xfrm>
          <a:off x="0" y="0"/>
          <a:ext cx="0" cy="0"/>
          <a:chOff x="0" y="0"/>
          <a:chExt cx="0" cy="0"/>
        </a:xfrm>
      </p:grpSpPr>
      <p:pic>
        <p:nvPicPr>
          <p:cNvPr id="65" name="Google Shape;65;p15"/>
          <p:cNvPicPr preferRelativeResize="0"/>
          <p:nvPr/>
        </p:nvPicPr>
        <p:blipFill rotWithShape="1">
          <a:blip r:embed="rId2">
            <a:alphaModFix/>
          </a:blip>
          <a:srcRect/>
          <a:stretch/>
        </p:blipFill>
        <p:spPr>
          <a:xfrm>
            <a:off x="1143" y="643"/>
            <a:ext cx="9141713" cy="5142214"/>
          </a:xfrm>
          <a:prstGeom prst="rect">
            <a:avLst/>
          </a:prstGeom>
          <a:noFill/>
          <a:ln>
            <a:noFill/>
          </a:ln>
        </p:spPr>
      </p:pic>
      <p:sp>
        <p:nvSpPr>
          <p:cNvPr id="66" name="Google Shape;66;p15"/>
          <p:cNvSpPr txBox="1">
            <a:spLocks noGrp="1"/>
          </p:cNvSpPr>
          <p:nvPr>
            <p:ph type="subTitle" idx="1"/>
          </p:nvPr>
        </p:nvSpPr>
        <p:spPr>
          <a:xfrm>
            <a:off x="3924300" y="2856271"/>
            <a:ext cx="2964180" cy="454742"/>
          </a:xfrm>
          <a:prstGeom prst="rect">
            <a:avLst/>
          </a:prstGeom>
          <a:solidFill>
            <a:schemeClr val="dk2"/>
          </a:solidFill>
          <a:ln>
            <a:noFill/>
          </a:ln>
        </p:spPr>
        <p:txBody>
          <a:bodyPr spcFirstLastPara="1" wrap="square" lIns="137150" tIns="34275" rIns="137150" bIns="68575" anchor="ctr" anchorCtr="0">
            <a:normAutofit/>
          </a:bodyPr>
          <a:lstStyle>
            <a:lvl1pPr lvl="0" algn="l">
              <a:lnSpc>
                <a:spcPct val="100000"/>
              </a:lnSpc>
              <a:spcBef>
                <a:spcPts val="0"/>
              </a:spcBef>
              <a:spcAft>
                <a:spcPts val="0"/>
              </a:spcAft>
              <a:buSzPts val="1800"/>
              <a:buNone/>
              <a:defRPr sz="1800" b="0" cap="none">
                <a:solidFill>
                  <a:schemeClr val="dk1"/>
                </a:solidFill>
              </a:defRPr>
            </a:lvl1pPr>
            <a:lvl2pPr lvl="1" algn="ctr">
              <a:lnSpc>
                <a:spcPct val="130000"/>
              </a:lnSpc>
              <a:spcBef>
                <a:spcPts val="0"/>
              </a:spcBef>
              <a:spcAft>
                <a:spcPts val="0"/>
              </a:spcAft>
              <a:buSzPts val="1500"/>
              <a:buNone/>
              <a:defRPr sz="1500"/>
            </a:lvl2pPr>
            <a:lvl3pPr lvl="2" algn="ctr">
              <a:lnSpc>
                <a:spcPct val="130000"/>
              </a:lnSpc>
              <a:spcBef>
                <a:spcPts val="500"/>
              </a:spcBef>
              <a:spcAft>
                <a:spcPts val="0"/>
              </a:spcAft>
              <a:buSzPts val="1400"/>
              <a:buNone/>
              <a:defRPr sz="1400"/>
            </a:lvl3pPr>
            <a:lvl4pPr lvl="3" algn="ctr">
              <a:lnSpc>
                <a:spcPct val="130000"/>
              </a:lnSpc>
              <a:spcBef>
                <a:spcPts val="500"/>
              </a:spcBef>
              <a:spcAft>
                <a:spcPts val="0"/>
              </a:spcAft>
              <a:buSzPts val="1200"/>
              <a:buNone/>
              <a:defRPr sz="1200"/>
            </a:lvl4pPr>
            <a:lvl5pPr lvl="4" algn="ctr">
              <a:lnSpc>
                <a:spcPct val="130000"/>
              </a:lnSpc>
              <a:spcBef>
                <a:spcPts val="500"/>
              </a:spcBef>
              <a:spcAft>
                <a:spcPts val="0"/>
              </a:spcAft>
              <a:buSzPts val="1200"/>
              <a:buNone/>
              <a:defRPr sz="1200"/>
            </a:lvl5pPr>
            <a:lvl6pPr lvl="5" algn="ctr">
              <a:lnSpc>
                <a:spcPct val="90000"/>
              </a:lnSpc>
              <a:spcBef>
                <a:spcPts val="5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dirty="0"/>
          </a:p>
        </p:txBody>
      </p:sp>
      <p:sp>
        <p:nvSpPr>
          <p:cNvPr id="67" name="Google Shape;67;p15"/>
          <p:cNvSpPr txBox="1">
            <a:spLocks noGrp="1"/>
          </p:cNvSpPr>
          <p:nvPr>
            <p:ph type="ctrTitle"/>
          </p:nvPr>
        </p:nvSpPr>
        <p:spPr>
          <a:xfrm>
            <a:off x="3924300" y="2148871"/>
            <a:ext cx="4427100" cy="642000"/>
          </a:xfrm>
          <a:prstGeom prst="rect">
            <a:avLst/>
          </a:prstGeom>
          <a:noFill/>
          <a:ln>
            <a:noFill/>
          </a:ln>
        </p:spPr>
        <p:txBody>
          <a:bodyPr spcFirstLastPara="1" wrap="square" lIns="137150" tIns="34275" rIns="137150" bIns="0" anchor="t" anchorCtr="0">
            <a:normAutofit/>
          </a:bodyPr>
          <a:lstStyle>
            <a:lvl1pPr lvl="0" algn="l">
              <a:lnSpc>
                <a:spcPct val="100000"/>
              </a:lnSpc>
              <a:spcBef>
                <a:spcPts val="0"/>
              </a:spcBef>
              <a:spcAft>
                <a:spcPts val="0"/>
              </a:spcAft>
              <a:buClr>
                <a:schemeClr val="dk1"/>
              </a:buClr>
              <a:buSzPts val="3800"/>
              <a:buFont typeface="Arial"/>
              <a:buNone/>
              <a:defRPr sz="3800" b="1" i="0" cap="none">
                <a:solidFill>
                  <a:schemeClr val="dk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8" name="Google Shape;68;p15"/>
          <p:cNvSpPr txBox="1"/>
          <p:nvPr/>
        </p:nvSpPr>
        <p:spPr>
          <a:xfrm>
            <a:off x="6797039" y="154857"/>
            <a:ext cx="2098420" cy="311623"/>
          </a:xfrm>
          <a:prstGeom prst="rect">
            <a:avLst/>
          </a:prstGeom>
          <a:noFill/>
          <a:ln>
            <a:noFill/>
          </a:ln>
        </p:spPr>
        <p:txBody>
          <a:bodyPr spcFirstLastPara="1" wrap="square" lIns="0" tIns="34275" rIns="68575" bIns="34275" anchor="t" anchorCtr="0">
            <a:spAutoFit/>
          </a:bodyPr>
          <a:lstStyle/>
          <a:p>
            <a:pPr marL="0" marR="0" lvl="0" indent="0" algn="r" rtl="0">
              <a:lnSpc>
                <a:spcPct val="100000"/>
              </a:lnSpc>
              <a:spcBef>
                <a:spcPts val="0"/>
              </a:spcBef>
              <a:spcAft>
                <a:spcPts val="0"/>
              </a:spcAft>
              <a:buClr>
                <a:schemeClr val="accent2"/>
              </a:buClr>
              <a:buSzPts val="800"/>
              <a:buFont typeface="Arial"/>
              <a:buNone/>
            </a:pPr>
            <a:r>
              <a:rPr lang="en" sz="800" b="0" i="0" u="none" strike="noStrike" cap="none">
                <a:solidFill>
                  <a:schemeClr val="dk1"/>
                </a:solidFill>
                <a:latin typeface="Arial"/>
                <a:ea typeface="Arial"/>
                <a:cs typeface="Arial"/>
                <a:sym typeface="Arial"/>
              </a:rPr>
              <a:t>The Premier Conference &amp; Exhibition on Computer Graphics &amp; Interactive Techniques</a:t>
            </a:r>
            <a:endParaRPr sz="1100"/>
          </a:p>
        </p:txBody>
      </p:sp>
      <p:pic>
        <p:nvPicPr>
          <p:cNvPr id="69" name="Google Shape;69;p15" descr="A black background with blue text&#10;&#10;AI-generated content may be incorrect."/>
          <p:cNvPicPr preferRelativeResize="0"/>
          <p:nvPr/>
        </p:nvPicPr>
        <p:blipFill rotWithShape="1">
          <a:blip r:embed="rId3">
            <a:alphaModFix/>
          </a:blip>
          <a:srcRect/>
          <a:stretch/>
        </p:blipFill>
        <p:spPr>
          <a:xfrm>
            <a:off x="4058570" y="1459492"/>
            <a:ext cx="1664313" cy="421857"/>
          </a:xfrm>
          <a:prstGeom prst="rect">
            <a:avLst/>
          </a:prstGeom>
          <a:noFill/>
          <a:ln>
            <a:noFill/>
          </a:ln>
        </p:spPr>
      </p:pic>
      <p:sp>
        <p:nvSpPr>
          <p:cNvPr id="70" name="Google Shape;70;p15"/>
          <p:cNvSpPr txBox="1"/>
          <p:nvPr/>
        </p:nvSpPr>
        <p:spPr>
          <a:xfrm>
            <a:off x="384051" y="4768700"/>
            <a:ext cx="3931800" cy="231600"/>
          </a:xfrm>
          <a:prstGeom prst="rect">
            <a:avLst/>
          </a:prstGeom>
          <a:noFill/>
          <a:ln>
            <a:noFill/>
          </a:ln>
        </p:spPr>
        <p:txBody>
          <a:bodyPr spcFirstLastPara="1" wrap="square" lIns="0" tIns="91425" rIns="91425" bIns="91425" anchor="t" anchorCtr="0">
            <a:noAutofit/>
          </a:bodyPr>
          <a:lstStyle/>
          <a:p>
            <a:pPr marL="0" lvl="0" indent="0" algn="l" rtl="0">
              <a:lnSpc>
                <a:spcPct val="115000"/>
              </a:lnSpc>
              <a:spcBef>
                <a:spcPts val="0"/>
              </a:spcBef>
              <a:spcAft>
                <a:spcPts val="0"/>
              </a:spcAft>
              <a:buNone/>
            </a:pPr>
            <a:r>
              <a:rPr lang="en" sz="600">
                <a:solidFill>
                  <a:srgbClr val="2A4149"/>
                </a:solidFill>
              </a:rPr>
              <a:t>© 2026 SIGGRAPH Advances in Real-Time Rendering in Games course. All Rights Reserved.</a:t>
            </a:r>
            <a:endParaRPr sz="600">
              <a:solidFill>
                <a:srgbClr val="2A4149"/>
              </a:solidFill>
            </a:endParaRPr>
          </a:p>
          <a:p>
            <a:pPr marL="0" lvl="0" indent="0" algn="l" rtl="0">
              <a:lnSpc>
                <a:spcPct val="115000"/>
              </a:lnSpc>
              <a:spcBef>
                <a:spcPts val="0"/>
              </a:spcBef>
              <a:spcAft>
                <a:spcPts val="0"/>
              </a:spcAft>
              <a:buNone/>
            </a:pPr>
            <a:endParaRPr sz="600">
              <a:solidFill>
                <a:srgbClr val="2A4149"/>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Up Next" type="obj">
  <p:cSld name="OBJECT">
    <p:spTree>
      <p:nvGrpSpPr>
        <p:cNvPr id="1" name="Shape 71"/>
        <p:cNvGrpSpPr/>
        <p:nvPr/>
      </p:nvGrpSpPr>
      <p:grpSpPr>
        <a:xfrm>
          <a:off x="0" y="0"/>
          <a:ext cx="0" cy="0"/>
          <a:chOff x="0" y="0"/>
          <a:chExt cx="0" cy="0"/>
        </a:xfrm>
      </p:grpSpPr>
      <p:sp>
        <p:nvSpPr>
          <p:cNvPr id="72" name="Google Shape;72;p16"/>
          <p:cNvSpPr/>
          <p:nvPr/>
        </p:nvSpPr>
        <p:spPr>
          <a:xfrm>
            <a:off x="0" y="0"/>
            <a:ext cx="91440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73" name="Google Shape;73;p16"/>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74" name="Google Shape;74;p16"/>
          <p:cNvSpPr txBox="1">
            <a:spLocks noGrp="1"/>
          </p:cNvSpPr>
          <p:nvPr>
            <p:ph type="title"/>
          </p:nvPr>
        </p:nvSpPr>
        <p:spPr>
          <a:xfrm>
            <a:off x="3410545" y="1745140"/>
            <a:ext cx="5398175" cy="516024"/>
          </a:xfrm>
          <a:prstGeom prst="rect">
            <a:avLst/>
          </a:prstGeom>
          <a:noFill/>
          <a:ln>
            <a:noFill/>
          </a:ln>
        </p:spPr>
        <p:txBody>
          <a:bodyPr spcFirstLastPara="1" wrap="square" lIns="0" tIns="34275" rIns="68575" bIns="34275" anchor="b" anchorCtr="0">
            <a:normAutofit/>
          </a:bodyPr>
          <a:lstStyle>
            <a:lvl1pPr lvl="0" algn="l">
              <a:lnSpc>
                <a:spcPct val="100000"/>
              </a:lnSpc>
              <a:spcBef>
                <a:spcPts val="0"/>
              </a:spcBef>
              <a:spcAft>
                <a:spcPts val="0"/>
              </a:spcAft>
              <a:buClr>
                <a:schemeClr val="lt2"/>
              </a:buClr>
              <a:buSzPts val="3000"/>
              <a:buFont typeface="Arial"/>
              <a:buNone/>
              <a:defRPr sz="3000" b="0">
                <a:solidFill>
                  <a:schemeClr val="l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5" name="Google Shape;75;p16"/>
          <p:cNvSpPr txBox="1">
            <a:spLocks noGrp="1"/>
          </p:cNvSpPr>
          <p:nvPr>
            <p:ph type="body" idx="1"/>
          </p:nvPr>
        </p:nvSpPr>
        <p:spPr>
          <a:xfrm>
            <a:off x="3410545" y="2276404"/>
            <a:ext cx="5398175" cy="928651"/>
          </a:xfrm>
          <a:prstGeom prst="rect">
            <a:avLst/>
          </a:prstGeom>
          <a:noFill/>
          <a:ln>
            <a:noFill/>
          </a:ln>
        </p:spPr>
        <p:txBody>
          <a:bodyPr spcFirstLastPara="1" wrap="square" lIns="0" tIns="0" rIns="68575" bIns="34275" anchor="t" anchorCtr="0">
            <a:normAutofit/>
          </a:bodyPr>
          <a:lstStyle>
            <a:lvl1pPr marL="457200" lvl="0" indent="-228600" algn="l">
              <a:lnSpc>
                <a:spcPct val="130000"/>
              </a:lnSpc>
              <a:spcBef>
                <a:spcPts val="0"/>
              </a:spcBef>
              <a:spcAft>
                <a:spcPts val="0"/>
              </a:spcAft>
              <a:buSzPts val="4700"/>
              <a:buNone/>
              <a:defRPr sz="4700" b="1" cap="none">
                <a:solidFill>
                  <a:schemeClr val="lt1"/>
                </a:solidFill>
              </a:defRPr>
            </a:lvl1pPr>
            <a:lvl2pPr marL="914400" lvl="1" indent="-228600" algn="l">
              <a:lnSpc>
                <a:spcPct val="130000"/>
              </a:lnSpc>
              <a:spcBef>
                <a:spcPts val="500"/>
              </a:spcBef>
              <a:spcAft>
                <a:spcPts val="0"/>
              </a:spcAft>
              <a:buSzPts val="1100"/>
              <a:buNone/>
              <a:defRPr>
                <a:solidFill>
                  <a:schemeClr val="lt1"/>
                </a:solidFill>
              </a:defRPr>
            </a:lvl2pPr>
            <a:lvl3pPr marL="1371600" lvl="2" indent="-228600" algn="l">
              <a:lnSpc>
                <a:spcPct val="130000"/>
              </a:lnSpc>
              <a:spcBef>
                <a:spcPts val="500"/>
              </a:spcBef>
              <a:spcAft>
                <a:spcPts val="0"/>
              </a:spcAft>
              <a:buSzPts val="900"/>
              <a:buNone/>
              <a:defRPr>
                <a:solidFill>
                  <a:schemeClr val="lt1"/>
                </a:solidFill>
              </a:defRPr>
            </a:lvl3pPr>
            <a:lvl4pPr marL="1828800" lvl="3" indent="-228600" algn="l">
              <a:lnSpc>
                <a:spcPct val="130000"/>
              </a:lnSpc>
              <a:spcBef>
                <a:spcPts val="500"/>
              </a:spcBef>
              <a:spcAft>
                <a:spcPts val="0"/>
              </a:spcAft>
              <a:buSzPts val="800"/>
              <a:buNone/>
              <a:defRPr>
                <a:solidFill>
                  <a:schemeClr val="lt1"/>
                </a:solidFill>
              </a:defRPr>
            </a:lvl4pPr>
            <a:lvl5pPr marL="2286000" lvl="4" indent="-228600" algn="l">
              <a:lnSpc>
                <a:spcPct val="130000"/>
              </a:lnSpc>
              <a:spcBef>
                <a:spcPts val="500"/>
              </a:spcBef>
              <a:spcAft>
                <a:spcPts val="0"/>
              </a:spcAft>
              <a:buSzPts val="600"/>
              <a:buNone/>
              <a:defRPr>
                <a:solidFill>
                  <a:schemeClr val="lt1"/>
                </a:solidFill>
              </a:defRPr>
            </a:lvl5pPr>
            <a:lvl6pPr marL="2743200" lvl="5" indent="-266700" algn="l">
              <a:lnSpc>
                <a:spcPct val="90000"/>
              </a:lnSpc>
              <a:spcBef>
                <a:spcPts val="500"/>
              </a:spcBef>
              <a:spcAft>
                <a:spcPts val="0"/>
              </a:spcAft>
              <a:buClr>
                <a:schemeClr val="lt1"/>
              </a:buClr>
              <a:buSzPts val="600"/>
              <a:buChar char="•"/>
              <a:defRPr sz="600">
                <a:solidFill>
                  <a:schemeClr val="lt1"/>
                </a:solidFill>
              </a:defRPr>
            </a:lvl6pPr>
            <a:lvl7pPr marL="3200400" lvl="6" indent="-266700" algn="l">
              <a:lnSpc>
                <a:spcPct val="90000"/>
              </a:lnSpc>
              <a:spcBef>
                <a:spcPts val="400"/>
              </a:spcBef>
              <a:spcAft>
                <a:spcPts val="0"/>
              </a:spcAft>
              <a:buClr>
                <a:schemeClr val="lt1"/>
              </a:buClr>
              <a:buSzPts val="600"/>
              <a:buChar char="•"/>
              <a:defRPr sz="600">
                <a:solidFill>
                  <a:schemeClr val="lt1"/>
                </a:solidFill>
              </a:defRPr>
            </a:lvl7pPr>
            <a:lvl8pPr marL="3657600" lvl="7" indent="-266700" algn="l">
              <a:lnSpc>
                <a:spcPct val="90000"/>
              </a:lnSpc>
              <a:spcBef>
                <a:spcPts val="400"/>
              </a:spcBef>
              <a:spcAft>
                <a:spcPts val="0"/>
              </a:spcAft>
              <a:buClr>
                <a:schemeClr val="lt1"/>
              </a:buClr>
              <a:buSzPts val="600"/>
              <a:buChar char="•"/>
              <a:defRPr sz="600">
                <a:solidFill>
                  <a:schemeClr val="lt1"/>
                </a:solidFill>
              </a:defRPr>
            </a:lvl8pPr>
            <a:lvl9pPr marL="4114800" lvl="8" indent="-266700" algn="l">
              <a:lnSpc>
                <a:spcPct val="90000"/>
              </a:lnSpc>
              <a:spcBef>
                <a:spcPts val="400"/>
              </a:spcBef>
              <a:spcAft>
                <a:spcPts val="0"/>
              </a:spcAft>
              <a:buClr>
                <a:schemeClr val="lt1"/>
              </a:buClr>
              <a:buSzPts val="600"/>
              <a:buChar char="•"/>
              <a:defRPr sz="600">
                <a:solidFill>
                  <a:schemeClr val="lt1"/>
                </a:solidFill>
              </a:defRPr>
            </a:lvl9pPr>
          </a:lstStyle>
          <a:p>
            <a:endParaRPr/>
          </a:p>
        </p:txBody>
      </p:sp>
      <p:sp>
        <p:nvSpPr>
          <p:cNvPr id="76" name="Google Shape;76;p16"/>
          <p:cNvSpPr txBox="1"/>
          <p:nvPr/>
        </p:nvSpPr>
        <p:spPr>
          <a:xfrm>
            <a:off x="6797039" y="154857"/>
            <a:ext cx="2098420" cy="311623"/>
          </a:xfrm>
          <a:prstGeom prst="rect">
            <a:avLst/>
          </a:prstGeom>
          <a:noFill/>
          <a:ln>
            <a:noFill/>
          </a:ln>
        </p:spPr>
        <p:txBody>
          <a:bodyPr spcFirstLastPara="1" wrap="square" lIns="0" tIns="34275" rIns="68575" bIns="34275" anchor="t" anchorCtr="0">
            <a:spAutoFit/>
          </a:bodyPr>
          <a:lstStyle/>
          <a:p>
            <a:pPr marL="0" marR="0" lvl="0" indent="0" algn="r" rtl="0">
              <a:lnSpc>
                <a:spcPct val="100000"/>
              </a:lnSpc>
              <a:spcBef>
                <a:spcPts val="0"/>
              </a:spcBef>
              <a:spcAft>
                <a:spcPts val="0"/>
              </a:spcAft>
              <a:buClr>
                <a:schemeClr val="accent2"/>
              </a:buClr>
              <a:buSzPts val="800"/>
              <a:buFont typeface="Arial"/>
              <a:buNone/>
            </a:pPr>
            <a:r>
              <a:rPr lang="en" sz="800" b="0" i="0" u="none" strike="noStrike" cap="none">
                <a:solidFill>
                  <a:schemeClr val="lt2"/>
                </a:solidFill>
                <a:latin typeface="Arial"/>
                <a:ea typeface="Arial"/>
                <a:cs typeface="Arial"/>
                <a:sym typeface="Arial"/>
              </a:rPr>
              <a:t>The Premier Conference &amp; Exhibition on Computer Graphics &amp; Interactive Techniques</a:t>
            </a:r>
            <a:endParaRPr sz="1100"/>
          </a:p>
        </p:txBody>
      </p:sp>
      <p:sp>
        <p:nvSpPr>
          <p:cNvPr id="77" name="Google Shape;77;p16"/>
          <p:cNvSpPr txBox="1"/>
          <p:nvPr/>
        </p:nvSpPr>
        <p:spPr>
          <a:xfrm>
            <a:off x="384051" y="4768700"/>
            <a:ext cx="3884100" cy="231600"/>
          </a:xfrm>
          <a:prstGeom prst="rect">
            <a:avLst/>
          </a:prstGeom>
          <a:noFill/>
          <a:ln>
            <a:noFill/>
          </a:ln>
        </p:spPr>
        <p:txBody>
          <a:bodyPr spcFirstLastPara="1" wrap="square" lIns="0" tIns="91425" rIns="91425" bIns="91425" anchor="t" anchorCtr="0">
            <a:noAutofit/>
          </a:bodyPr>
          <a:lstStyle/>
          <a:p>
            <a:pPr marL="0" lvl="0" indent="0" algn="l" rtl="0">
              <a:lnSpc>
                <a:spcPct val="115000"/>
              </a:lnSpc>
              <a:spcBef>
                <a:spcPts val="0"/>
              </a:spcBef>
              <a:spcAft>
                <a:spcPts val="0"/>
              </a:spcAft>
              <a:buNone/>
            </a:pPr>
            <a:r>
              <a:rPr lang="en" sz="600">
                <a:solidFill>
                  <a:srgbClr val="2A4149"/>
                </a:solidFill>
              </a:rPr>
              <a:t>© 2026 SIGGRAPH Advances in Real-Time Rendering in Games course. All Rights Reserved.</a:t>
            </a:r>
            <a:endParaRPr sz="600">
              <a:solidFill>
                <a:srgbClr val="2A4149"/>
              </a:solidFill>
            </a:endParaRPr>
          </a:p>
          <a:p>
            <a:pPr marL="0" lvl="0" indent="0" algn="l" rtl="0">
              <a:lnSpc>
                <a:spcPct val="115000"/>
              </a:lnSpc>
              <a:spcBef>
                <a:spcPts val="0"/>
              </a:spcBef>
              <a:spcAft>
                <a:spcPts val="0"/>
              </a:spcAft>
              <a:buNone/>
            </a:pPr>
            <a:endParaRPr sz="600">
              <a:solidFill>
                <a:srgbClr val="2A4149"/>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rand Slide 1">
  <p:cSld name="Brand Slide 1">
    <p:spTree>
      <p:nvGrpSpPr>
        <p:cNvPr id="1" name="Shape 78"/>
        <p:cNvGrpSpPr/>
        <p:nvPr/>
      </p:nvGrpSpPr>
      <p:grpSpPr>
        <a:xfrm>
          <a:off x="0" y="0"/>
          <a:ext cx="0" cy="0"/>
          <a:chOff x="0" y="0"/>
          <a:chExt cx="0" cy="0"/>
        </a:xfrm>
      </p:grpSpPr>
      <p:sp>
        <p:nvSpPr>
          <p:cNvPr id="79" name="Google Shape;79;p17"/>
          <p:cNvSpPr/>
          <p:nvPr/>
        </p:nvSpPr>
        <p:spPr>
          <a:xfrm>
            <a:off x="0" y="0"/>
            <a:ext cx="91440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80" name="Google Shape;80;p17"/>
          <p:cNvPicPr preferRelativeResize="0"/>
          <p:nvPr/>
        </p:nvPicPr>
        <p:blipFill rotWithShape="1">
          <a:blip r:embed="rId2">
            <a:alphaModFix/>
          </a:blip>
          <a:srcRect/>
          <a:stretch/>
        </p:blipFill>
        <p:spPr>
          <a:xfrm>
            <a:off x="0" y="0"/>
            <a:ext cx="9144000" cy="51435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rand Slide 2">
  <p:cSld name="Brand Slide 2">
    <p:spTree>
      <p:nvGrpSpPr>
        <p:cNvPr id="1" name="Shape 81"/>
        <p:cNvGrpSpPr/>
        <p:nvPr/>
      </p:nvGrpSpPr>
      <p:grpSpPr>
        <a:xfrm>
          <a:off x="0" y="0"/>
          <a:ext cx="0" cy="0"/>
          <a:chOff x="0" y="0"/>
          <a:chExt cx="0" cy="0"/>
        </a:xfrm>
      </p:grpSpPr>
      <p:sp>
        <p:nvSpPr>
          <p:cNvPr id="82" name="Google Shape;82;p18"/>
          <p:cNvSpPr/>
          <p:nvPr/>
        </p:nvSpPr>
        <p:spPr>
          <a:xfrm>
            <a:off x="0" y="0"/>
            <a:ext cx="91440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83" name="Google Shape;83;p18"/>
          <p:cNvPicPr preferRelativeResize="0"/>
          <p:nvPr/>
        </p:nvPicPr>
        <p:blipFill rotWithShape="1">
          <a:blip r:embed="rId2">
            <a:alphaModFix/>
          </a:blip>
          <a:srcRect/>
          <a:stretch/>
        </p:blipFill>
        <p:spPr>
          <a:xfrm>
            <a:off x="0" y="0"/>
            <a:ext cx="9144000" cy="51435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rand Slide 3">
  <p:cSld name="Brand Slide 3">
    <p:spTree>
      <p:nvGrpSpPr>
        <p:cNvPr id="1" name="Shape 84"/>
        <p:cNvGrpSpPr/>
        <p:nvPr/>
      </p:nvGrpSpPr>
      <p:grpSpPr>
        <a:xfrm>
          <a:off x="0" y="0"/>
          <a:ext cx="0" cy="0"/>
          <a:chOff x="0" y="0"/>
          <a:chExt cx="0" cy="0"/>
        </a:xfrm>
      </p:grpSpPr>
      <p:sp>
        <p:nvSpPr>
          <p:cNvPr id="85" name="Google Shape;85;p19"/>
          <p:cNvSpPr/>
          <p:nvPr/>
        </p:nvSpPr>
        <p:spPr>
          <a:xfrm>
            <a:off x="0" y="0"/>
            <a:ext cx="91440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86" name="Google Shape;86;p19"/>
          <p:cNvPicPr preferRelativeResize="0"/>
          <p:nvPr/>
        </p:nvPicPr>
        <p:blipFill rotWithShape="1">
          <a:blip r:embed="rId2">
            <a:alphaModFix/>
          </a:blip>
          <a:srcRect/>
          <a:stretch/>
        </p:blipFill>
        <p:spPr>
          <a:xfrm>
            <a:off x="0" y="0"/>
            <a:ext cx="9144000" cy="51435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rand Slide 4">
  <p:cSld name="Brand Slide 4">
    <p:spTree>
      <p:nvGrpSpPr>
        <p:cNvPr id="1" name="Shape 87"/>
        <p:cNvGrpSpPr/>
        <p:nvPr/>
      </p:nvGrpSpPr>
      <p:grpSpPr>
        <a:xfrm>
          <a:off x="0" y="0"/>
          <a:ext cx="0" cy="0"/>
          <a:chOff x="0" y="0"/>
          <a:chExt cx="0" cy="0"/>
        </a:xfrm>
      </p:grpSpPr>
      <p:sp>
        <p:nvSpPr>
          <p:cNvPr id="88" name="Google Shape;88;p20"/>
          <p:cNvSpPr/>
          <p:nvPr/>
        </p:nvSpPr>
        <p:spPr>
          <a:xfrm>
            <a:off x="0" y="0"/>
            <a:ext cx="91440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89" name="Google Shape;89;p20"/>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90" name="Google Shape;90;p20"/>
          <p:cNvSpPr txBox="1">
            <a:spLocks noGrp="1"/>
          </p:cNvSpPr>
          <p:nvPr>
            <p:ph type="body" idx="1"/>
          </p:nvPr>
        </p:nvSpPr>
        <p:spPr>
          <a:xfrm>
            <a:off x="346510" y="4587240"/>
            <a:ext cx="6660000" cy="350400"/>
          </a:xfrm>
          <a:prstGeom prst="rect">
            <a:avLst/>
          </a:prstGeom>
          <a:noFill/>
          <a:ln>
            <a:noFill/>
          </a:ln>
        </p:spPr>
        <p:txBody>
          <a:bodyPr spcFirstLastPara="1" wrap="square" lIns="0" tIns="34275" rIns="68575" bIns="34275" anchor="t" anchorCtr="0">
            <a:normAutofit/>
          </a:bodyPr>
          <a:lstStyle>
            <a:lvl1pPr marL="457200" lvl="0" indent="-285750" algn="l">
              <a:lnSpc>
                <a:spcPct val="130000"/>
              </a:lnSpc>
              <a:spcBef>
                <a:spcPts val="0"/>
              </a:spcBef>
              <a:spcAft>
                <a:spcPts val="0"/>
              </a:spcAft>
              <a:buSzPts val="900"/>
              <a:buChar char="•"/>
              <a:defRPr sz="900"/>
            </a:lvl1pPr>
            <a:lvl2pPr marL="914400" lvl="1" indent="-317500" algn="l">
              <a:lnSpc>
                <a:spcPct val="130000"/>
              </a:lnSpc>
              <a:spcBef>
                <a:spcPts val="500"/>
              </a:spcBef>
              <a:spcAft>
                <a:spcPts val="0"/>
              </a:spcAft>
              <a:buSzPts val="1400"/>
              <a:buChar char="−"/>
              <a:defRPr/>
            </a:lvl2pPr>
            <a:lvl3pPr marL="1371600" lvl="2" indent="-317500" algn="l">
              <a:lnSpc>
                <a:spcPct val="130000"/>
              </a:lnSpc>
              <a:spcBef>
                <a:spcPts val="500"/>
              </a:spcBef>
              <a:spcAft>
                <a:spcPts val="0"/>
              </a:spcAft>
              <a:buSzPts val="1400"/>
              <a:buChar char="•"/>
              <a:defRPr/>
            </a:lvl3pPr>
            <a:lvl4pPr marL="1828800" lvl="3" indent="-317500" algn="l">
              <a:lnSpc>
                <a:spcPct val="130000"/>
              </a:lnSpc>
              <a:spcBef>
                <a:spcPts val="500"/>
              </a:spcBef>
              <a:spcAft>
                <a:spcPts val="0"/>
              </a:spcAft>
              <a:buSzPts val="1400"/>
              <a:buChar char="−"/>
              <a:defRPr/>
            </a:lvl4pPr>
            <a:lvl5pPr marL="2286000" lvl="4" indent="-317500" algn="l">
              <a:lnSpc>
                <a:spcPct val="130000"/>
              </a:lnSpc>
              <a:spcBef>
                <a:spcPts val="500"/>
              </a:spcBef>
              <a:spcAft>
                <a:spcPts val="0"/>
              </a:spcAft>
              <a:buSzPts val="1400"/>
              <a:buChar char="•"/>
              <a:defRPr/>
            </a:lvl5pPr>
            <a:lvl6pPr marL="2743200" lvl="5" indent="-317500" algn="l">
              <a:lnSpc>
                <a:spcPct val="90000"/>
              </a:lnSpc>
              <a:spcBef>
                <a:spcPts val="5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Content ">
  <p:cSld name="Title and Content">
    <p:spTree>
      <p:nvGrpSpPr>
        <p:cNvPr id="1" name="Shape 91"/>
        <p:cNvGrpSpPr/>
        <p:nvPr/>
      </p:nvGrpSpPr>
      <p:grpSpPr>
        <a:xfrm>
          <a:off x="0" y="0"/>
          <a:ext cx="0" cy="0"/>
          <a:chOff x="0" y="0"/>
          <a:chExt cx="0" cy="0"/>
        </a:xfrm>
      </p:grpSpPr>
      <p:sp>
        <p:nvSpPr>
          <p:cNvPr id="92" name="Google Shape;92;p21"/>
          <p:cNvSpPr txBox="1">
            <a:spLocks noGrp="1"/>
          </p:cNvSpPr>
          <p:nvPr>
            <p:ph type="title"/>
          </p:nvPr>
        </p:nvSpPr>
        <p:spPr>
          <a:xfrm>
            <a:off x="309206" y="0"/>
            <a:ext cx="6041805" cy="972851"/>
          </a:xfrm>
          <a:prstGeom prst="rect">
            <a:avLst/>
          </a:prstGeom>
          <a:noFill/>
          <a:ln>
            <a:noFill/>
          </a:ln>
        </p:spPr>
        <p:txBody>
          <a:bodyPr spcFirstLastPara="1" wrap="square" lIns="0" tIns="34275" rIns="68575" bIns="34275" anchor="ctr" anchorCtr="0">
            <a:noAutofit/>
          </a:bodyPr>
          <a:lstStyle>
            <a:lvl1pPr lvl="0" algn="l">
              <a:lnSpc>
                <a:spcPct val="10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dirty="0"/>
          </a:p>
        </p:txBody>
      </p:sp>
      <p:sp>
        <p:nvSpPr>
          <p:cNvPr id="93" name="Google Shape;93;p21"/>
          <p:cNvSpPr txBox="1">
            <a:spLocks noGrp="1"/>
          </p:cNvSpPr>
          <p:nvPr>
            <p:ph type="sldNum" idx="12"/>
          </p:nvPr>
        </p:nvSpPr>
        <p:spPr>
          <a:xfrm>
            <a:off x="6817995" y="4768777"/>
            <a:ext cx="2016799" cy="233172"/>
          </a:xfrm>
          <a:prstGeom prst="rect">
            <a:avLst/>
          </a:prstGeom>
          <a:noFill/>
          <a:ln>
            <a:noFill/>
          </a:ln>
        </p:spPr>
        <p:txBody>
          <a:bodyPr spcFirstLastPara="1" wrap="square" lIns="68575" tIns="34275" rIns="0"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4" name="Google Shape;94;p21"/>
          <p:cNvSpPr txBox="1">
            <a:spLocks noGrp="1"/>
          </p:cNvSpPr>
          <p:nvPr>
            <p:ph type="body" idx="1" hasCustomPrompt="1"/>
          </p:nvPr>
        </p:nvSpPr>
        <p:spPr>
          <a:xfrm>
            <a:off x="310896" y="1380744"/>
            <a:ext cx="8531400" cy="2921400"/>
          </a:xfrm>
          <a:prstGeom prst="rect">
            <a:avLst/>
          </a:prstGeom>
          <a:noFill/>
          <a:ln>
            <a:noFill/>
          </a:ln>
        </p:spPr>
        <p:txBody>
          <a:bodyPr spcFirstLastPara="1" wrap="square" lIns="0" tIns="34275" rIns="68575" bIns="34275" anchor="t" anchorCtr="0">
            <a:normAutofit/>
          </a:bodyPr>
          <a:lstStyle>
            <a:lvl1pPr marL="457200" marR="0" lvl="0" indent="-304800" algn="l">
              <a:lnSpc>
                <a:spcPct val="130000"/>
              </a:lnSpc>
              <a:spcBef>
                <a:spcPts val="0"/>
              </a:spcBef>
              <a:spcAft>
                <a:spcPts val="0"/>
              </a:spcAft>
              <a:buClr>
                <a:schemeClr val="dk2"/>
              </a:buClr>
              <a:buSzPts val="1200"/>
              <a:buFont typeface="Arial"/>
              <a:buChar char="•"/>
              <a:defRPr sz="1600" b="0" i="0" u="none" strike="noStrike" cap="none">
                <a:solidFill>
                  <a:schemeClr val="dk1"/>
                </a:solidFill>
                <a:latin typeface="Arial"/>
                <a:ea typeface="Arial"/>
                <a:cs typeface="Arial"/>
                <a:sym typeface="Arial"/>
              </a:defRPr>
            </a:lvl1pPr>
            <a:lvl2pPr marL="914400" marR="0" lvl="1" indent="-298450" algn="l">
              <a:lnSpc>
                <a:spcPct val="130000"/>
              </a:lnSpc>
              <a:spcBef>
                <a:spcPts val="500"/>
              </a:spcBef>
              <a:spcAft>
                <a:spcPts val="0"/>
              </a:spcAft>
              <a:buClr>
                <a:schemeClr val="dk2"/>
              </a:buClr>
              <a:buSzPts val="1100"/>
              <a:buFont typeface="NTR"/>
              <a:buChar char="−"/>
              <a:defRPr sz="1400" b="0" i="0" u="none" strike="noStrike" cap="none">
                <a:solidFill>
                  <a:schemeClr val="dk1"/>
                </a:solidFill>
                <a:latin typeface="Arial"/>
                <a:ea typeface="Arial"/>
                <a:cs typeface="Arial"/>
                <a:sym typeface="Arial"/>
              </a:defRPr>
            </a:lvl2pPr>
            <a:lvl3pPr marL="1371600" marR="0" lvl="2" indent="-285750" algn="l">
              <a:lnSpc>
                <a:spcPct val="130000"/>
              </a:lnSpc>
              <a:spcBef>
                <a:spcPts val="500"/>
              </a:spcBef>
              <a:spcAft>
                <a:spcPts val="0"/>
              </a:spcAft>
              <a:buClr>
                <a:schemeClr val="dk2"/>
              </a:buClr>
              <a:buSzPts val="900"/>
              <a:buFont typeface="Arial"/>
              <a:buChar char="•"/>
              <a:defRPr sz="1200" b="0" i="0" u="none" strike="noStrike" cap="none">
                <a:solidFill>
                  <a:schemeClr val="dk1"/>
                </a:solidFill>
                <a:latin typeface="Arial"/>
                <a:ea typeface="Arial"/>
                <a:cs typeface="Arial"/>
                <a:sym typeface="Arial"/>
              </a:defRPr>
            </a:lvl3pPr>
            <a:lvl4pPr marL="1828800" marR="0" lvl="3" indent="-279400" algn="l">
              <a:lnSpc>
                <a:spcPct val="130000"/>
              </a:lnSpc>
              <a:spcBef>
                <a:spcPts val="500"/>
              </a:spcBef>
              <a:spcAft>
                <a:spcPts val="0"/>
              </a:spcAft>
              <a:buClr>
                <a:schemeClr val="dk2"/>
              </a:buClr>
              <a:buSzPts val="800"/>
              <a:buFont typeface="NTR"/>
              <a:buChar char="−"/>
              <a:defRPr sz="800" b="0" i="0" u="none" strike="noStrike" cap="none">
                <a:solidFill>
                  <a:schemeClr val="dk1"/>
                </a:solidFill>
                <a:latin typeface="Arial"/>
                <a:ea typeface="Arial"/>
                <a:cs typeface="Arial"/>
                <a:sym typeface="Arial"/>
              </a:defRPr>
            </a:lvl4pPr>
            <a:lvl5pPr marL="2286000" marR="0" lvl="4" indent="-266700" algn="l">
              <a:lnSpc>
                <a:spcPct val="130000"/>
              </a:lnSpc>
              <a:spcBef>
                <a:spcPts val="500"/>
              </a:spcBef>
              <a:spcAft>
                <a:spcPts val="0"/>
              </a:spcAft>
              <a:buClr>
                <a:schemeClr val="dk2"/>
              </a:buClr>
              <a:buSzPts val="600"/>
              <a:buFont typeface="Arial"/>
              <a:buChar char="•"/>
              <a:defRPr sz="600" b="0" i="0" u="none" strike="noStrike" cap="none">
                <a:solidFill>
                  <a:schemeClr val="dk1"/>
                </a:solidFill>
                <a:latin typeface="Arial"/>
                <a:ea typeface="Arial"/>
                <a:cs typeface="Arial"/>
                <a:sym typeface="Arial"/>
              </a:defRPr>
            </a:lvl5pPr>
            <a:lvl6pPr marL="2743200" marR="0" lvl="5" indent="-266700" algn="l">
              <a:lnSpc>
                <a:spcPct val="90000"/>
              </a:lnSpc>
              <a:spcBef>
                <a:spcPts val="500"/>
              </a:spcBef>
              <a:spcAft>
                <a:spcPts val="0"/>
              </a:spcAft>
              <a:buClr>
                <a:schemeClr val="dk2"/>
              </a:buClr>
              <a:buSzPts val="600"/>
              <a:buFont typeface="Arial"/>
              <a:buChar char="•"/>
              <a:defRPr sz="600" b="0" i="0" u="none" strike="noStrike" cap="none">
                <a:solidFill>
                  <a:schemeClr val="dk1"/>
                </a:solidFill>
                <a:latin typeface="Arial"/>
                <a:ea typeface="Arial"/>
                <a:cs typeface="Arial"/>
                <a:sym typeface="Arial"/>
              </a:defRPr>
            </a:lvl6pPr>
            <a:lvl7pPr marL="3200400" marR="0" lvl="6" indent="-266700" algn="l">
              <a:lnSpc>
                <a:spcPct val="90000"/>
              </a:lnSpc>
              <a:spcBef>
                <a:spcPts val="400"/>
              </a:spcBef>
              <a:spcAft>
                <a:spcPts val="0"/>
              </a:spcAft>
              <a:buClr>
                <a:schemeClr val="dk2"/>
              </a:buClr>
              <a:buSzPts val="600"/>
              <a:buFont typeface="Arial"/>
              <a:buChar char="•"/>
              <a:defRPr sz="600" b="0" i="0" u="none" strike="noStrike" cap="none">
                <a:solidFill>
                  <a:schemeClr val="dk1"/>
                </a:solidFill>
                <a:latin typeface="Arial"/>
                <a:ea typeface="Arial"/>
                <a:cs typeface="Arial"/>
                <a:sym typeface="Arial"/>
              </a:defRPr>
            </a:lvl7pPr>
            <a:lvl8pPr marL="3657600" marR="0" lvl="7" indent="-266700" algn="l">
              <a:lnSpc>
                <a:spcPct val="90000"/>
              </a:lnSpc>
              <a:spcBef>
                <a:spcPts val="400"/>
              </a:spcBef>
              <a:spcAft>
                <a:spcPts val="0"/>
              </a:spcAft>
              <a:buClr>
                <a:schemeClr val="dk2"/>
              </a:buClr>
              <a:buSzPts val="600"/>
              <a:buFont typeface="Arial"/>
              <a:buChar char="•"/>
              <a:defRPr sz="600" b="0" i="0" u="none" strike="noStrike" cap="none">
                <a:solidFill>
                  <a:schemeClr val="dk1"/>
                </a:solidFill>
                <a:latin typeface="Arial"/>
                <a:ea typeface="Arial"/>
                <a:cs typeface="Arial"/>
                <a:sym typeface="Arial"/>
              </a:defRPr>
            </a:lvl8pPr>
            <a:lvl9pPr marL="4114800" marR="0" lvl="8" indent="-266700" algn="l">
              <a:lnSpc>
                <a:spcPct val="90000"/>
              </a:lnSpc>
              <a:spcBef>
                <a:spcPts val="400"/>
              </a:spcBef>
              <a:spcAft>
                <a:spcPts val="0"/>
              </a:spcAft>
              <a:buClr>
                <a:schemeClr val="dk2"/>
              </a:buClr>
              <a:buSzPts val="600"/>
              <a:buFont typeface="Arial"/>
              <a:buChar char="•"/>
              <a:defRPr sz="600" b="0" i="0" u="none" strike="noStrike" cap="none">
                <a:solidFill>
                  <a:schemeClr val="dk1"/>
                </a:solidFill>
                <a:latin typeface="Arial"/>
                <a:ea typeface="Arial"/>
                <a:cs typeface="Arial"/>
                <a:sym typeface="Arial"/>
              </a:defRPr>
            </a:lvl9pPr>
          </a:lstStyle>
          <a:p>
            <a:r>
              <a:rPr lang="en-US" dirty="0"/>
              <a:t>1</a:t>
            </a:r>
          </a:p>
          <a:p>
            <a:pPr lvl="1"/>
            <a:r>
              <a:rPr lang="en-US" dirty="0"/>
              <a:t>2</a:t>
            </a:r>
          </a:p>
          <a:p>
            <a:pPr lvl="2"/>
            <a:r>
              <a:rPr lang="en-US" dirty="0"/>
              <a:t>3</a:t>
            </a:r>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 + Text">
  <p:cSld name="Image + Text">
    <p:spTree>
      <p:nvGrpSpPr>
        <p:cNvPr id="1" name="Shape 95"/>
        <p:cNvGrpSpPr/>
        <p:nvPr/>
      </p:nvGrpSpPr>
      <p:grpSpPr>
        <a:xfrm>
          <a:off x="0" y="0"/>
          <a:ext cx="0" cy="0"/>
          <a:chOff x="0" y="0"/>
          <a:chExt cx="0" cy="0"/>
        </a:xfrm>
      </p:grpSpPr>
      <p:sp>
        <p:nvSpPr>
          <p:cNvPr id="96" name="Google Shape;96;p22"/>
          <p:cNvSpPr txBox="1">
            <a:spLocks noGrp="1"/>
          </p:cNvSpPr>
          <p:nvPr>
            <p:ph type="title"/>
          </p:nvPr>
        </p:nvSpPr>
        <p:spPr>
          <a:xfrm>
            <a:off x="308610" y="0"/>
            <a:ext cx="6041805" cy="973836"/>
          </a:xfrm>
          <a:prstGeom prst="rect">
            <a:avLst/>
          </a:prstGeom>
          <a:noFill/>
          <a:ln>
            <a:noFill/>
          </a:ln>
        </p:spPr>
        <p:txBody>
          <a:bodyPr spcFirstLastPara="1" wrap="square" lIns="0" tIns="34275" rIns="68575" bIns="34275" anchor="ctr" anchorCtr="0">
            <a:noAutofit/>
          </a:bodyPr>
          <a:lstStyle>
            <a:lvl1pPr lvl="0" algn="l">
              <a:lnSpc>
                <a:spcPct val="10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7" name="Google Shape;97;p22"/>
          <p:cNvSpPr txBox="1">
            <a:spLocks noGrp="1"/>
          </p:cNvSpPr>
          <p:nvPr>
            <p:ph type="body" idx="1"/>
          </p:nvPr>
        </p:nvSpPr>
        <p:spPr>
          <a:xfrm>
            <a:off x="4747262" y="1386507"/>
            <a:ext cx="4080510" cy="276999"/>
          </a:xfrm>
          <a:prstGeom prst="rect">
            <a:avLst/>
          </a:prstGeom>
          <a:noFill/>
          <a:ln>
            <a:noFill/>
          </a:ln>
        </p:spPr>
        <p:txBody>
          <a:bodyPr spcFirstLastPara="1" wrap="square" lIns="0" tIns="34275" rIns="68575" bIns="34275" anchor="t" anchorCtr="0">
            <a:normAutofit/>
          </a:bodyPr>
          <a:lstStyle>
            <a:lvl1pPr marL="457200" lvl="0" indent="-228600" algn="l">
              <a:lnSpc>
                <a:spcPct val="100000"/>
              </a:lnSpc>
              <a:spcBef>
                <a:spcPts val="0"/>
              </a:spcBef>
              <a:spcAft>
                <a:spcPts val="0"/>
              </a:spcAft>
              <a:buSzPts val="1400"/>
              <a:buNone/>
              <a:defRPr sz="1400" b="1" cap="none">
                <a:solidFill>
                  <a:schemeClr val="dk1"/>
                </a:solidFill>
              </a:defRPr>
            </a:lvl1pPr>
            <a:lvl2pPr marL="914400" lvl="1" indent="-228600" algn="l">
              <a:lnSpc>
                <a:spcPct val="130000"/>
              </a:lnSpc>
              <a:spcBef>
                <a:spcPts val="500"/>
              </a:spcBef>
              <a:spcAft>
                <a:spcPts val="0"/>
              </a:spcAft>
              <a:buSzPts val="1500"/>
              <a:buNone/>
              <a:defRPr sz="1500" b="1"/>
            </a:lvl2pPr>
            <a:lvl3pPr marL="1371600" lvl="2" indent="-228600" algn="l">
              <a:lnSpc>
                <a:spcPct val="130000"/>
              </a:lnSpc>
              <a:spcBef>
                <a:spcPts val="500"/>
              </a:spcBef>
              <a:spcAft>
                <a:spcPts val="0"/>
              </a:spcAft>
              <a:buSzPts val="1400"/>
              <a:buNone/>
              <a:defRPr sz="1400" b="1"/>
            </a:lvl3pPr>
            <a:lvl4pPr marL="1828800" lvl="3" indent="-228600" algn="l">
              <a:lnSpc>
                <a:spcPct val="130000"/>
              </a:lnSpc>
              <a:spcBef>
                <a:spcPts val="500"/>
              </a:spcBef>
              <a:spcAft>
                <a:spcPts val="0"/>
              </a:spcAft>
              <a:buSzPts val="1200"/>
              <a:buNone/>
              <a:defRPr sz="1200" b="1"/>
            </a:lvl4pPr>
            <a:lvl5pPr marL="2286000" lvl="4" indent="-228600" algn="l">
              <a:lnSpc>
                <a:spcPct val="130000"/>
              </a:lnSpc>
              <a:spcBef>
                <a:spcPts val="500"/>
              </a:spcBef>
              <a:spcAft>
                <a:spcPts val="0"/>
              </a:spcAft>
              <a:buSzPts val="1200"/>
              <a:buNone/>
              <a:defRPr sz="1200" b="1"/>
            </a:lvl5pPr>
            <a:lvl6pPr marL="2743200" lvl="5" indent="-228600" algn="l">
              <a:lnSpc>
                <a:spcPct val="90000"/>
              </a:lnSpc>
              <a:spcBef>
                <a:spcPts val="5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98" name="Google Shape;98;p22"/>
          <p:cNvSpPr txBox="1">
            <a:spLocks noGrp="1"/>
          </p:cNvSpPr>
          <p:nvPr>
            <p:ph type="sldNum" idx="12"/>
          </p:nvPr>
        </p:nvSpPr>
        <p:spPr>
          <a:xfrm>
            <a:off x="6817995" y="4768777"/>
            <a:ext cx="2016799" cy="233172"/>
          </a:xfrm>
          <a:prstGeom prst="rect">
            <a:avLst/>
          </a:prstGeom>
          <a:noFill/>
          <a:ln>
            <a:noFill/>
          </a:ln>
        </p:spPr>
        <p:txBody>
          <a:bodyPr spcFirstLastPara="1" wrap="square" lIns="68575" tIns="34275" rIns="0"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9" name="Google Shape;99;p22"/>
          <p:cNvSpPr>
            <a:spLocks noGrp="1"/>
          </p:cNvSpPr>
          <p:nvPr>
            <p:ph type="pic" idx="2"/>
          </p:nvPr>
        </p:nvSpPr>
        <p:spPr>
          <a:xfrm>
            <a:off x="308610" y="1381124"/>
            <a:ext cx="4263390" cy="2922589"/>
          </a:xfrm>
          <a:prstGeom prst="roundRect">
            <a:avLst>
              <a:gd name="adj" fmla="val 0"/>
            </a:avLst>
          </a:prstGeom>
          <a:solidFill>
            <a:srgbClr val="F2F2F2"/>
          </a:solidFill>
          <a:ln>
            <a:noFill/>
          </a:ln>
        </p:spPr>
        <p:txBody>
          <a:bodyPr/>
          <a:lstStyle/>
          <a:p>
            <a:endParaRPr lang="en-US"/>
          </a:p>
        </p:txBody>
      </p:sp>
      <p:sp>
        <p:nvSpPr>
          <p:cNvPr id="100" name="Google Shape;100;p22"/>
          <p:cNvSpPr txBox="1">
            <a:spLocks noGrp="1"/>
          </p:cNvSpPr>
          <p:nvPr>
            <p:ph type="body" idx="3"/>
          </p:nvPr>
        </p:nvSpPr>
        <p:spPr>
          <a:xfrm>
            <a:off x="4745725" y="1783075"/>
            <a:ext cx="3966600" cy="2520600"/>
          </a:xfrm>
          <a:prstGeom prst="rect">
            <a:avLst/>
          </a:prstGeom>
          <a:noFill/>
          <a:ln>
            <a:noFill/>
          </a:ln>
        </p:spPr>
        <p:txBody>
          <a:bodyPr spcFirstLastPara="1" wrap="square" lIns="0" tIns="34275" rIns="68575" bIns="34275" anchor="t" anchorCtr="0">
            <a:normAutofit/>
          </a:bodyPr>
          <a:lstStyle>
            <a:lvl1pPr marL="457200" marR="0" lvl="0" indent="-304800" algn="l">
              <a:lnSpc>
                <a:spcPct val="130000"/>
              </a:lnSpc>
              <a:spcBef>
                <a:spcPts val="0"/>
              </a:spcBef>
              <a:spcAft>
                <a:spcPts val="0"/>
              </a:spcAft>
              <a:buClr>
                <a:schemeClr val="dk2"/>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298450" algn="l">
              <a:lnSpc>
                <a:spcPct val="130000"/>
              </a:lnSpc>
              <a:spcBef>
                <a:spcPts val="500"/>
              </a:spcBef>
              <a:spcAft>
                <a:spcPts val="0"/>
              </a:spcAft>
              <a:buClr>
                <a:schemeClr val="dk2"/>
              </a:buClr>
              <a:buSzPts val="1100"/>
              <a:buFont typeface="NTR"/>
              <a:buChar char="−"/>
              <a:defRPr sz="1100" b="0" i="0" u="none" strike="noStrike" cap="none">
                <a:solidFill>
                  <a:schemeClr val="dk1"/>
                </a:solidFill>
                <a:latin typeface="Arial"/>
                <a:ea typeface="Arial"/>
                <a:cs typeface="Arial"/>
                <a:sym typeface="Arial"/>
              </a:defRPr>
            </a:lvl2pPr>
            <a:lvl3pPr marL="1371600" marR="0" lvl="2" indent="-285750" algn="l">
              <a:lnSpc>
                <a:spcPct val="130000"/>
              </a:lnSpc>
              <a:spcBef>
                <a:spcPts val="500"/>
              </a:spcBef>
              <a:spcAft>
                <a:spcPts val="0"/>
              </a:spcAft>
              <a:buClr>
                <a:schemeClr val="dk2"/>
              </a:buClr>
              <a:buSzPts val="900"/>
              <a:buFont typeface="Arial"/>
              <a:buChar char="•"/>
              <a:defRPr sz="900" b="0" i="0" u="none" strike="noStrike" cap="none">
                <a:solidFill>
                  <a:schemeClr val="dk1"/>
                </a:solidFill>
                <a:latin typeface="Arial"/>
                <a:ea typeface="Arial"/>
                <a:cs typeface="Arial"/>
                <a:sym typeface="Arial"/>
              </a:defRPr>
            </a:lvl3pPr>
            <a:lvl4pPr marL="1828800" marR="0" lvl="3" indent="-279400" algn="l">
              <a:lnSpc>
                <a:spcPct val="130000"/>
              </a:lnSpc>
              <a:spcBef>
                <a:spcPts val="500"/>
              </a:spcBef>
              <a:spcAft>
                <a:spcPts val="0"/>
              </a:spcAft>
              <a:buClr>
                <a:schemeClr val="dk2"/>
              </a:buClr>
              <a:buSzPts val="800"/>
              <a:buFont typeface="NTR"/>
              <a:buChar char="−"/>
              <a:defRPr sz="800" b="0" i="0" u="none" strike="noStrike" cap="none">
                <a:solidFill>
                  <a:schemeClr val="dk1"/>
                </a:solidFill>
                <a:latin typeface="Arial"/>
                <a:ea typeface="Arial"/>
                <a:cs typeface="Arial"/>
                <a:sym typeface="Arial"/>
              </a:defRPr>
            </a:lvl4pPr>
            <a:lvl5pPr marL="2286000" marR="0" lvl="4" indent="-266700" algn="l">
              <a:lnSpc>
                <a:spcPct val="130000"/>
              </a:lnSpc>
              <a:spcBef>
                <a:spcPts val="500"/>
              </a:spcBef>
              <a:spcAft>
                <a:spcPts val="0"/>
              </a:spcAft>
              <a:buClr>
                <a:schemeClr val="dk2"/>
              </a:buClr>
              <a:buSzPts val="600"/>
              <a:buFont typeface="Arial"/>
              <a:buChar char="•"/>
              <a:defRPr sz="600" b="0" i="0" u="none" strike="noStrike" cap="none">
                <a:solidFill>
                  <a:schemeClr val="dk1"/>
                </a:solidFill>
                <a:latin typeface="Arial"/>
                <a:ea typeface="Arial"/>
                <a:cs typeface="Arial"/>
                <a:sym typeface="Arial"/>
              </a:defRPr>
            </a:lvl5pPr>
            <a:lvl6pPr marL="2743200" marR="0" lvl="5" indent="-266700" algn="l">
              <a:lnSpc>
                <a:spcPct val="90000"/>
              </a:lnSpc>
              <a:spcBef>
                <a:spcPts val="500"/>
              </a:spcBef>
              <a:spcAft>
                <a:spcPts val="0"/>
              </a:spcAft>
              <a:buClr>
                <a:schemeClr val="dk2"/>
              </a:buClr>
              <a:buSzPts val="600"/>
              <a:buFont typeface="Arial"/>
              <a:buChar char="•"/>
              <a:defRPr sz="600" b="0" i="0" u="none" strike="noStrike" cap="none">
                <a:solidFill>
                  <a:schemeClr val="dk1"/>
                </a:solidFill>
                <a:latin typeface="Arial"/>
                <a:ea typeface="Arial"/>
                <a:cs typeface="Arial"/>
                <a:sym typeface="Arial"/>
              </a:defRPr>
            </a:lvl6pPr>
            <a:lvl7pPr marL="3200400" marR="0" lvl="6" indent="-266700" algn="l">
              <a:lnSpc>
                <a:spcPct val="90000"/>
              </a:lnSpc>
              <a:spcBef>
                <a:spcPts val="400"/>
              </a:spcBef>
              <a:spcAft>
                <a:spcPts val="0"/>
              </a:spcAft>
              <a:buClr>
                <a:schemeClr val="dk2"/>
              </a:buClr>
              <a:buSzPts val="600"/>
              <a:buFont typeface="Arial"/>
              <a:buChar char="•"/>
              <a:defRPr sz="600" b="0" i="0" u="none" strike="noStrike" cap="none">
                <a:solidFill>
                  <a:schemeClr val="dk1"/>
                </a:solidFill>
                <a:latin typeface="Arial"/>
                <a:ea typeface="Arial"/>
                <a:cs typeface="Arial"/>
                <a:sym typeface="Arial"/>
              </a:defRPr>
            </a:lvl7pPr>
            <a:lvl8pPr marL="3657600" marR="0" lvl="7" indent="-266700" algn="l">
              <a:lnSpc>
                <a:spcPct val="90000"/>
              </a:lnSpc>
              <a:spcBef>
                <a:spcPts val="400"/>
              </a:spcBef>
              <a:spcAft>
                <a:spcPts val="0"/>
              </a:spcAft>
              <a:buClr>
                <a:schemeClr val="dk2"/>
              </a:buClr>
              <a:buSzPts val="600"/>
              <a:buFont typeface="Arial"/>
              <a:buChar char="•"/>
              <a:defRPr sz="600" b="0" i="0" u="none" strike="noStrike" cap="none">
                <a:solidFill>
                  <a:schemeClr val="dk1"/>
                </a:solidFill>
                <a:latin typeface="Arial"/>
                <a:ea typeface="Arial"/>
                <a:cs typeface="Arial"/>
                <a:sym typeface="Arial"/>
              </a:defRPr>
            </a:lvl8pPr>
            <a:lvl9pPr marL="4114800" marR="0" lvl="8" indent="-266700" algn="l">
              <a:lnSpc>
                <a:spcPct val="90000"/>
              </a:lnSpc>
              <a:spcBef>
                <a:spcPts val="400"/>
              </a:spcBef>
              <a:spcAft>
                <a:spcPts val="0"/>
              </a:spcAft>
              <a:buClr>
                <a:schemeClr val="dk2"/>
              </a:buClr>
              <a:buSzPts val="600"/>
              <a:buFont typeface="Arial"/>
              <a:buChar char="•"/>
              <a:defRPr sz="600" b="0" i="0" u="none" strike="noStrike" cap="none">
                <a:solidFill>
                  <a:schemeClr val="dk1"/>
                </a:solidFill>
                <a:latin typeface="Arial"/>
                <a:ea typeface="Arial"/>
                <a:cs typeface="Arial"/>
                <a:sym typeface="Arial"/>
              </a:defRPr>
            </a:lvl9pPr>
          </a:lstStyle>
          <a:p>
            <a:endParaRPr/>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pic>
        <p:nvPicPr>
          <p:cNvPr id="51" name="Google Shape;51;p13" descr="A close-up of a sign&#10;&#10;AI-generated content may be incorrect."/>
          <p:cNvPicPr preferRelativeResize="0"/>
          <p:nvPr/>
        </p:nvPicPr>
        <p:blipFill rotWithShape="1">
          <a:blip r:embed="rId19">
            <a:alphaModFix/>
          </a:blip>
          <a:srcRect b="81086"/>
          <a:stretch/>
        </p:blipFill>
        <p:spPr>
          <a:xfrm>
            <a:off x="0" y="0"/>
            <a:ext cx="9144000" cy="972851"/>
          </a:xfrm>
          <a:prstGeom prst="rect">
            <a:avLst/>
          </a:prstGeom>
          <a:noFill/>
          <a:ln>
            <a:noFill/>
          </a:ln>
        </p:spPr>
      </p:pic>
      <p:sp>
        <p:nvSpPr>
          <p:cNvPr id="52" name="Google Shape;52;p13"/>
          <p:cNvSpPr/>
          <p:nvPr/>
        </p:nvSpPr>
        <p:spPr>
          <a:xfrm>
            <a:off x="0" y="4641850"/>
            <a:ext cx="9144000" cy="501650"/>
          </a:xfrm>
          <a:prstGeom prst="rect">
            <a:avLst/>
          </a:prstGeom>
          <a:solidFill>
            <a:schemeClr val="dk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3" name="Google Shape;53;p13"/>
          <p:cNvSpPr txBox="1">
            <a:spLocks noGrp="1"/>
          </p:cNvSpPr>
          <p:nvPr>
            <p:ph type="title"/>
          </p:nvPr>
        </p:nvSpPr>
        <p:spPr>
          <a:xfrm>
            <a:off x="309206" y="0"/>
            <a:ext cx="6041805" cy="972851"/>
          </a:xfrm>
          <a:prstGeom prst="rect">
            <a:avLst/>
          </a:prstGeom>
          <a:noFill/>
          <a:ln>
            <a:noFill/>
          </a:ln>
        </p:spPr>
        <p:txBody>
          <a:bodyPr spcFirstLastPara="1" wrap="square" lIns="0" tIns="34275" rIns="68575" bIns="34275" anchor="ctr" anchorCtr="0">
            <a:noAutofit/>
          </a:bodyPr>
          <a:lstStyle>
            <a:lvl1pPr marR="0" lvl="0" algn="l" rtl="0">
              <a:lnSpc>
                <a:spcPct val="100000"/>
              </a:lnSpc>
              <a:spcBef>
                <a:spcPts val="0"/>
              </a:spcBef>
              <a:spcAft>
                <a:spcPts val="0"/>
              </a:spcAft>
              <a:buClr>
                <a:schemeClr val="dk1"/>
              </a:buClr>
              <a:buSzPts val="1800"/>
              <a:buFont typeface="Arial"/>
              <a:buNone/>
              <a:defRPr sz="1800" b="1" i="0" u="none" strike="noStrike" cap="none">
                <a:solidFill>
                  <a:schemeClr val="dk1"/>
                </a:solidFill>
                <a:latin typeface="Arial"/>
                <a:ea typeface="Arial"/>
                <a:cs typeface="Arial"/>
                <a:sym typeface="Arial"/>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54" name="Google Shape;54;p13"/>
          <p:cNvSpPr txBox="1">
            <a:spLocks noGrp="1"/>
          </p:cNvSpPr>
          <p:nvPr>
            <p:ph type="body" idx="1"/>
          </p:nvPr>
        </p:nvSpPr>
        <p:spPr>
          <a:xfrm>
            <a:off x="309206" y="1381124"/>
            <a:ext cx="8531352" cy="2921508"/>
          </a:xfrm>
          <a:prstGeom prst="rect">
            <a:avLst/>
          </a:prstGeom>
          <a:noFill/>
          <a:ln>
            <a:noFill/>
          </a:ln>
        </p:spPr>
        <p:txBody>
          <a:bodyPr spcFirstLastPara="1" wrap="square" lIns="0" tIns="34275" rIns="68575" bIns="34275" anchor="t" anchorCtr="0">
            <a:normAutofit/>
          </a:bodyPr>
          <a:lstStyle>
            <a:lvl1pPr marL="457200" marR="0" lvl="0" indent="-304800" algn="l" rtl="0">
              <a:lnSpc>
                <a:spcPct val="130000"/>
              </a:lnSpc>
              <a:spcBef>
                <a:spcPts val="0"/>
              </a:spcBef>
              <a:spcAft>
                <a:spcPts val="0"/>
              </a:spcAft>
              <a:buClr>
                <a:schemeClr val="dk2"/>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298450" algn="l" rtl="0">
              <a:lnSpc>
                <a:spcPct val="130000"/>
              </a:lnSpc>
              <a:spcBef>
                <a:spcPts val="500"/>
              </a:spcBef>
              <a:spcAft>
                <a:spcPts val="0"/>
              </a:spcAft>
              <a:buClr>
                <a:schemeClr val="dk2"/>
              </a:buClr>
              <a:buSzPts val="1100"/>
              <a:buFont typeface="NTR"/>
              <a:buChar char="−"/>
              <a:defRPr sz="1100" b="0" i="0" u="none" strike="noStrike" cap="none">
                <a:solidFill>
                  <a:schemeClr val="dk1"/>
                </a:solidFill>
                <a:latin typeface="Arial"/>
                <a:ea typeface="Arial"/>
                <a:cs typeface="Arial"/>
                <a:sym typeface="Arial"/>
              </a:defRPr>
            </a:lvl2pPr>
            <a:lvl3pPr marL="1371600" marR="0" lvl="2" indent="-285750" algn="l" rtl="0">
              <a:lnSpc>
                <a:spcPct val="130000"/>
              </a:lnSpc>
              <a:spcBef>
                <a:spcPts val="500"/>
              </a:spcBef>
              <a:spcAft>
                <a:spcPts val="0"/>
              </a:spcAft>
              <a:buClr>
                <a:schemeClr val="dk2"/>
              </a:buClr>
              <a:buSzPts val="900"/>
              <a:buFont typeface="Arial"/>
              <a:buChar char="•"/>
              <a:defRPr sz="900" b="0" i="0" u="none" strike="noStrike" cap="none">
                <a:solidFill>
                  <a:schemeClr val="dk1"/>
                </a:solidFill>
                <a:latin typeface="Arial"/>
                <a:ea typeface="Arial"/>
                <a:cs typeface="Arial"/>
                <a:sym typeface="Arial"/>
              </a:defRPr>
            </a:lvl3pPr>
            <a:lvl4pPr marL="1828800" marR="0" lvl="3" indent="-279400" algn="l" rtl="0">
              <a:lnSpc>
                <a:spcPct val="130000"/>
              </a:lnSpc>
              <a:spcBef>
                <a:spcPts val="500"/>
              </a:spcBef>
              <a:spcAft>
                <a:spcPts val="0"/>
              </a:spcAft>
              <a:buClr>
                <a:schemeClr val="dk2"/>
              </a:buClr>
              <a:buSzPts val="800"/>
              <a:buFont typeface="NTR"/>
              <a:buChar char="−"/>
              <a:defRPr sz="800" b="0" i="0" u="none" strike="noStrike" cap="none">
                <a:solidFill>
                  <a:schemeClr val="dk1"/>
                </a:solidFill>
                <a:latin typeface="Arial"/>
                <a:ea typeface="Arial"/>
                <a:cs typeface="Arial"/>
                <a:sym typeface="Arial"/>
              </a:defRPr>
            </a:lvl4pPr>
            <a:lvl5pPr marL="2286000" marR="0" lvl="4" indent="-266700" algn="l" rtl="0">
              <a:lnSpc>
                <a:spcPct val="130000"/>
              </a:lnSpc>
              <a:spcBef>
                <a:spcPts val="500"/>
              </a:spcBef>
              <a:spcAft>
                <a:spcPts val="0"/>
              </a:spcAft>
              <a:buClr>
                <a:schemeClr val="dk2"/>
              </a:buClr>
              <a:buSzPts val="600"/>
              <a:buFont typeface="Arial"/>
              <a:buChar char="•"/>
              <a:defRPr sz="600" b="0" i="0" u="none" strike="noStrike" cap="none">
                <a:solidFill>
                  <a:schemeClr val="dk1"/>
                </a:solidFill>
                <a:latin typeface="Arial"/>
                <a:ea typeface="Arial"/>
                <a:cs typeface="Arial"/>
                <a:sym typeface="Arial"/>
              </a:defRPr>
            </a:lvl5pPr>
            <a:lvl6pPr marL="2743200" marR="0" lvl="5" indent="-266700" algn="l" rtl="0">
              <a:lnSpc>
                <a:spcPct val="90000"/>
              </a:lnSpc>
              <a:spcBef>
                <a:spcPts val="500"/>
              </a:spcBef>
              <a:spcAft>
                <a:spcPts val="0"/>
              </a:spcAft>
              <a:buClr>
                <a:schemeClr val="dk2"/>
              </a:buClr>
              <a:buSzPts val="600"/>
              <a:buFont typeface="Arial"/>
              <a:buChar char="•"/>
              <a:defRPr sz="600" b="0" i="0" u="none" strike="noStrike" cap="none">
                <a:solidFill>
                  <a:schemeClr val="dk1"/>
                </a:solidFill>
                <a:latin typeface="Arial"/>
                <a:ea typeface="Arial"/>
                <a:cs typeface="Arial"/>
                <a:sym typeface="Arial"/>
              </a:defRPr>
            </a:lvl6pPr>
            <a:lvl7pPr marL="3200400" marR="0" lvl="6" indent="-266700" algn="l" rtl="0">
              <a:lnSpc>
                <a:spcPct val="90000"/>
              </a:lnSpc>
              <a:spcBef>
                <a:spcPts val="400"/>
              </a:spcBef>
              <a:spcAft>
                <a:spcPts val="0"/>
              </a:spcAft>
              <a:buClr>
                <a:schemeClr val="dk2"/>
              </a:buClr>
              <a:buSzPts val="600"/>
              <a:buFont typeface="Arial"/>
              <a:buChar char="•"/>
              <a:defRPr sz="600" b="0" i="0" u="none" strike="noStrike" cap="none">
                <a:solidFill>
                  <a:schemeClr val="dk1"/>
                </a:solidFill>
                <a:latin typeface="Arial"/>
                <a:ea typeface="Arial"/>
                <a:cs typeface="Arial"/>
                <a:sym typeface="Arial"/>
              </a:defRPr>
            </a:lvl7pPr>
            <a:lvl8pPr marL="3657600" marR="0" lvl="7" indent="-266700" algn="l" rtl="0">
              <a:lnSpc>
                <a:spcPct val="90000"/>
              </a:lnSpc>
              <a:spcBef>
                <a:spcPts val="400"/>
              </a:spcBef>
              <a:spcAft>
                <a:spcPts val="0"/>
              </a:spcAft>
              <a:buClr>
                <a:schemeClr val="dk2"/>
              </a:buClr>
              <a:buSzPts val="600"/>
              <a:buFont typeface="Arial"/>
              <a:buChar char="•"/>
              <a:defRPr sz="600" b="0" i="0" u="none" strike="noStrike" cap="none">
                <a:solidFill>
                  <a:schemeClr val="dk1"/>
                </a:solidFill>
                <a:latin typeface="Arial"/>
                <a:ea typeface="Arial"/>
                <a:cs typeface="Arial"/>
                <a:sym typeface="Arial"/>
              </a:defRPr>
            </a:lvl8pPr>
            <a:lvl9pPr marL="4114800" marR="0" lvl="8" indent="-266700" algn="l" rtl="0">
              <a:lnSpc>
                <a:spcPct val="90000"/>
              </a:lnSpc>
              <a:spcBef>
                <a:spcPts val="400"/>
              </a:spcBef>
              <a:spcAft>
                <a:spcPts val="0"/>
              </a:spcAft>
              <a:buClr>
                <a:schemeClr val="dk2"/>
              </a:buClr>
              <a:buSzPts val="600"/>
              <a:buFont typeface="Arial"/>
              <a:buChar char="•"/>
              <a:defRPr sz="600" b="0" i="0" u="none" strike="noStrike" cap="none">
                <a:solidFill>
                  <a:schemeClr val="dk1"/>
                </a:solidFill>
                <a:latin typeface="Arial"/>
                <a:ea typeface="Arial"/>
                <a:cs typeface="Arial"/>
                <a:sym typeface="Arial"/>
              </a:defRPr>
            </a:lvl9pPr>
          </a:lstStyle>
          <a:p>
            <a:r>
              <a:rPr lang="en-US" dirty="0"/>
              <a:t>1</a:t>
            </a:r>
          </a:p>
          <a:p>
            <a:pPr lvl="1"/>
            <a:r>
              <a:rPr lang="en-US" dirty="0"/>
              <a:t>2</a:t>
            </a:r>
          </a:p>
          <a:p>
            <a:pPr lvl="2"/>
            <a:r>
              <a:rPr lang="en-US" dirty="0"/>
              <a:t>3</a:t>
            </a:r>
          </a:p>
          <a:p>
            <a:pPr lvl="0"/>
            <a:endParaRPr dirty="0"/>
          </a:p>
        </p:txBody>
      </p:sp>
      <p:sp>
        <p:nvSpPr>
          <p:cNvPr id="55" name="Google Shape;55;p13"/>
          <p:cNvSpPr txBox="1">
            <a:spLocks noGrp="1"/>
          </p:cNvSpPr>
          <p:nvPr>
            <p:ph type="sldNum" idx="12"/>
          </p:nvPr>
        </p:nvSpPr>
        <p:spPr>
          <a:xfrm>
            <a:off x="6817995" y="4768777"/>
            <a:ext cx="2016799" cy="233172"/>
          </a:xfrm>
          <a:prstGeom prst="rect">
            <a:avLst/>
          </a:prstGeom>
          <a:noFill/>
          <a:ln>
            <a:noFill/>
          </a:ln>
        </p:spPr>
        <p:txBody>
          <a:bodyPr spcFirstLastPara="1" wrap="square" lIns="68575" tIns="34275" rIns="0" bIns="34275" anchor="ctr" anchorCtr="0">
            <a:noAutofit/>
          </a:bodyPr>
          <a:lstStyle>
            <a:lvl1pPr marL="0" marR="0" lvl="0" indent="0" algn="r" rtl="0">
              <a:spcBef>
                <a:spcPts val="0"/>
              </a:spcBef>
              <a:buNone/>
              <a:defRPr sz="600" b="0" i="0" u="none" strike="noStrike" cap="none">
                <a:solidFill>
                  <a:schemeClr val="lt2"/>
                </a:solidFill>
                <a:latin typeface="Arial"/>
                <a:ea typeface="Arial"/>
                <a:cs typeface="Arial"/>
                <a:sym typeface="Arial"/>
              </a:defRPr>
            </a:lvl1pPr>
            <a:lvl2pPr marL="0" marR="0" lvl="1" indent="0" algn="r" rtl="0">
              <a:spcBef>
                <a:spcPts val="0"/>
              </a:spcBef>
              <a:buNone/>
              <a:defRPr sz="600" b="0" i="0" u="none" strike="noStrike" cap="none">
                <a:solidFill>
                  <a:schemeClr val="lt2"/>
                </a:solidFill>
                <a:latin typeface="Arial"/>
                <a:ea typeface="Arial"/>
                <a:cs typeface="Arial"/>
                <a:sym typeface="Arial"/>
              </a:defRPr>
            </a:lvl2pPr>
            <a:lvl3pPr marL="0" marR="0" lvl="2" indent="0" algn="r" rtl="0">
              <a:spcBef>
                <a:spcPts val="0"/>
              </a:spcBef>
              <a:buNone/>
              <a:defRPr sz="600" b="0" i="0" u="none" strike="noStrike" cap="none">
                <a:solidFill>
                  <a:schemeClr val="lt2"/>
                </a:solidFill>
                <a:latin typeface="Arial"/>
                <a:ea typeface="Arial"/>
                <a:cs typeface="Arial"/>
                <a:sym typeface="Arial"/>
              </a:defRPr>
            </a:lvl3pPr>
            <a:lvl4pPr marL="0" marR="0" lvl="3" indent="0" algn="r" rtl="0">
              <a:spcBef>
                <a:spcPts val="0"/>
              </a:spcBef>
              <a:buNone/>
              <a:defRPr sz="600" b="0" i="0" u="none" strike="noStrike" cap="none">
                <a:solidFill>
                  <a:schemeClr val="lt2"/>
                </a:solidFill>
                <a:latin typeface="Arial"/>
                <a:ea typeface="Arial"/>
                <a:cs typeface="Arial"/>
                <a:sym typeface="Arial"/>
              </a:defRPr>
            </a:lvl4pPr>
            <a:lvl5pPr marL="0" marR="0" lvl="4" indent="0" algn="r" rtl="0">
              <a:spcBef>
                <a:spcPts val="0"/>
              </a:spcBef>
              <a:buNone/>
              <a:defRPr sz="600" b="0" i="0" u="none" strike="noStrike" cap="none">
                <a:solidFill>
                  <a:schemeClr val="lt2"/>
                </a:solidFill>
                <a:latin typeface="Arial"/>
                <a:ea typeface="Arial"/>
                <a:cs typeface="Arial"/>
                <a:sym typeface="Arial"/>
              </a:defRPr>
            </a:lvl5pPr>
            <a:lvl6pPr marL="0" marR="0" lvl="5" indent="0" algn="r" rtl="0">
              <a:spcBef>
                <a:spcPts val="0"/>
              </a:spcBef>
              <a:buNone/>
              <a:defRPr sz="600" b="0" i="0" u="none" strike="noStrike" cap="none">
                <a:solidFill>
                  <a:schemeClr val="lt2"/>
                </a:solidFill>
                <a:latin typeface="Arial"/>
                <a:ea typeface="Arial"/>
                <a:cs typeface="Arial"/>
                <a:sym typeface="Arial"/>
              </a:defRPr>
            </a:lvl6pPr>
            <a:lvl7pPr marL="0" marR="0" lvl="6" indent="0" algn="r" rtl="0">
              <a:spcBef>
                <a:spcPts val="0"/>
              </a:spcBef>
              <a:buNone/>
              <a:defRPr sz="600" b="0" i="0" u="none" strike="noStrike" cap="none">
                <a:solidFill>
                  <a:schemeClr val="lt2"/>
                </a:solidFill>
                <a:latin typeface="Arial"/>
                <a:ea typeface="Arial"/>
                <a:cs typeface="Arial"/>
                <a:sym typeface="Arial"/>
              </a:defRPr>
            </a:lvl7pPr>
            <a:lvl8pPr marL="0" marR="0" lvl="7" indent="0" algn="r" rtl="0">
              <a:spcBef>
                <a:spcPts val="0"/>
              </a:spcBef>
              <a:buNone/>
              <a:defRPr sz="600" b="0" i="0" u="none" strike="noStrike" cap="none">
                <a:solidFill>
                  <a:schemeClr val="lt2"/>
                </a:solidFill>
                <a:latin typeface="Arial"/>
                <a:ea typeface="Arial"/>
                <a:cs typeface="Arial"/>
                <a:sym typeface="Arial"/>
              </a:defRPr>
            </a:lvl8pPr>
            <a:lvl9pPr marL="0" marR="0" lvl="8" indent="0" algn="r" rtl="0">
              <a:spcBef>
                <a:spcPts val="0"/>
              </a:spcBef>
              <a:buNone/>
              <a:defRPr sz="600" b="0" i="0" u="none" strike="noStrike" cap="none">
                <a:solidFill>
                  <a:schemeClr val="l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56" name="Google Shape;56;p13"/>
          <p:cNvSpPr txBox="1"/>
          <p:nvPr/>
        </p:nvSpPr>
        <p:spPr>
          <a:xfrm>
            <a:off x="384051" y="4768700"/>
            <a:ext cx="3904500" cy="231600"/>
          </a:xfrm>
          <a:prstGeom prst="rect">
            <a:avLst/>
          </a:prstGeom>
          <a:noFill/>
          <a:ln>
            <a:noFill/>
          </a:ln>
        </p:spPr>
        <p:txBody>
          <a:bodyPr spcFirstLastPara="1" wrap="square" lIns="0" tIns="91425" rIns="91425" bIns="91425" anchor="t" anchorCtr="0">
            <a:noAutofit/>
          </a:bodyPr>
          <a:lstStyle/>
          <a:p>
            <a:pPr marL="0" lvl="0" indent="0" algn="l" rtl="0">
              <a:lnSpc>
                <a:spcPct val="115000"/>
              </a:lnSpc>
              <a:spcBef>
                <a:spcPts val="0"/>
              </a:spcBef>
              <a:spcAft>
                <a:spcPts val="0"/>
              </a:spcAft>
              <a:buNone/>
            </a:pPr>
            <a:r>
              <a:rPr lang="en" sz="600">
                <a:solidFill>
                  <a:schemeClr val="lt2"/>
                </a:solidFill>
              </a:rPr>
              <a:t>© 2026 SIGGRAPH Advances in Real-Time Rendering in Games course. All Rights Reserved.</a:t>
            </a:r>
            <a:endParaRPr sz="600">
              <a:solidFill>
                <a:schemeClr val="lt2"/>
              </a:solidFill>
            </a:endParaRPr>
          </a:p>
          <a:p>
            <a:pPr marL="0" lvl="0" indent="0" algn="l" rtl="0">
              <a:lnSpc>
                <a:spcPct val="115000"/>
              </a:lnSpc>
              <a:spcBef>
                <a:spcPts val="0"/>
              </a:spcBef>
              <a:spcAft>
                <a:spcPts val="0"/>
              </a:spcAft>
              <a:buNone/>
            </a:pPr>
            <a:endParaRPr sz="600">
              <a:solidFill>
                <a:schemeClr val="lt2"/>
              </a:solidFill>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73" r:id="rId10"/>
    <p:sldLayoutId id="2147483676" r:id="rId11"/>
    <p:sldLayoutId id="2147483668" r:id="rId12"/>
    <p:sldLayoutId id="2147483669" r:id="rId13"/>
    <p:sldLayoutId id="2147483675" r:id="rId14"/>
    <p:sldLayoutId id="2147483670" r:id="rId15"/>
    <p:sldLayoutId id="2147483671" r:id="rId16"/>
    <p:sldLayoutId id="2147483672"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L="152400" marR="0" lvl="0" indent="0" algn="l" rtl="0">
        <a:lnSpc>
          <a:spcPct val="100000"/>
        </a:lnSpc>
        <a:spcBef>
          <a:spcPts val="0"/>
        </a:spcBef>
        <a:spcAft>
          <a:spcPts val="0"/>
        </a:spcAft>
        <a:buClr>
          <a:srgbClr val="000000"/>
        </a:buClr>
        <a:buFont typeface="Arial"/>
        <a:buNone/>
        <a:defRPr sz="16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2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882">
          <p15:clr>
            <a:srgbClr val="F26B43"/>
          </p15:clr>
        </p15:guide>
        <p15:guide id="2" pos="2880">
          <p15:clr>
            <a:srgbClr val="F26B43"/>
          </p15:clr>
        </p15:guide>
        <p15:guide id="3" orient="horz" pos="2727">
          <p15:clr>
            <a:srgbClr val="F26B43"/>
          </p15:clr>
        </p15:guide>
        <p15:guide id="4" pos="198">
          <p15:clr>
            <a:srgbClr val="F26B43"/>
          </p15:clr>
        </p15:guide>
        <p15:guide id="5" pos="556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4.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8.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21.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22.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6.mp4"/><Relationship Id="rId1" Type="http://schemas.microsoft.com/office/2007/relationships/media" Target="../media/media6.mp4"/><Relationship Id="rId5" Type="http://schemas.openxmlformats.org/officeDocument/2006/relationships/image" Target="../media/image23.pn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7.mp4"/><Relationship Id="rId1" Type="http://schemas.microsoft.com/office/2007/relationships/media" Target="../media/media7.mp4"/><Relationship Id="rId5" Type="http://schemas.openxmlformats.org/officeDocument/2006/relationships/image" Target="../media/image24.pn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8.mp4"/><Relationship Id="rId1" Type="http://schemas.microsoft.com/office/2007/relationships/media" Target="../media/media8.mp4"/><Relationship Id="rId5" Type="http://schemas.openxmlformats.org/officeDocument/2006/relationships/image" Target="../media/image25.png"/><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3.xml"/><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4.xml"/><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5.xml"/><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6.xml"/><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2.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3.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3" Type="http://schemas.openxmlformats.org/officeDocument/2006/relationships/image" Target="../media/image34.gif"/><Relationship Id="rId2" Type="http://schemas.openxmlformats.org/officeDocument/2006/relationships/notesSlide" Target="../notesSlides/notesSlide45.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notesSlide" Target="../notesSlides/notesSlide48.xml"/><Relationship Id="rId1" Type="http://schemas.openxmlformats.org/officeDocument/2006/relationships/slideLayout" Target="../slideLayouts/slideLayout17.xml"/></Relationships>
</file>

<file path=ppt/slides/_rels/slide4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9.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5.xml"/><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6.xml"/><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7.xml"/><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3" Type="http://schemas.openxmlformats.org/officeDocument/2006/relationships/image" Target="../media/image40.gif"/><Relationship Id="rId2" Type="http://schemas.openxmlformats.org/officeDocument/2006/relationships/notesSlide" Target="../notesSlides/notesSlide58.xml"/><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3" Type="http://schemas.openxmlformats.org/officeDocument/2006/relationships/image" Target="../media/image41.gif"/><Relationship Id="rId2" Type="http://schemas.openxmlformats.org/officeDocument/2006/relationships/notesSlide" Target="../notesSlides/notesSlide59.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video" Target="../media/media9.mp4"/><Relationship Id="rId1" Type="http://schemas.microsoft.com/office/2007/relationships/media" Target="../media/media9.mp4"/><Relationship Id="rId5" Type="http://schemas.openxmlformats.org/officeDocument/2006/relationships/image" Target="../media/image42.png"/><Relationship Id="rId4"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video" Target="../media/media10.mp4"/><Relationship Id="rId1" Type="http://schemas.microsoft.com/office/2007/relationships/media" Target="../media/media10.mp4"/><Relationship Id="rId5" Type="http://schemas.openxmlformats.org/officeDocument/2006/relationships/image" Target="../media/image43.png"/><Relationship Id="rId4"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video" Target="../media/media11.mp4"/><Relationship Id="rId1" Type="http://schemas.microsoft.com/office/2007/relationships/media" Target="../media/media11.mp4"/><Relationship Id="rId5" Type="http://schemas.openxmlformats.org/officeDocument/2006/relationships/image" Target="../media/image44.png"/><Relationship Id="rId4"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video" Target="../media/media12.mp4"/><Relationship Id="rId1" Type="http://schemas.microsoft.com/office/2007/relationships/media" Target="../media/media12.mp4"/><Relationship Id="rId5" Type="http://schemas.openxmlformats.org/officeDocument/2006/relationships/image" Target="../media/image45.png"/><Relationship Id="rId4"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8.xml"/></Relationships>
</file>

<file path=ppt/slides/_rels/slide7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71.xml"/><Relationship Id="rId1" Type="http://schemas.openxmlformats.org/officeDocument/2006/relationships/slideLayout" Target="../slideLayouts/slideLayout10.xml"/></Relationships>
</file>

<file path=ppt/slides/_rels/slide7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72.xml"/><Relationship Id="rId1" Type="http://schemas.openxmlformats.org/officeDocument/2006/relationships/slideLayout" Target="../slideLayouts/slideLayout10.xml"/></Relationships>
</file>

<file path=ppt/slides/_rels/slide7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73.xml"/><Relationship Id="rId1" Type="http://schemas.openxmlformats.org/officeDocument/2006/relationships/slideLayout" Target="../slideLayouts/slideLayout17.xml"/></Relationships>
</file>

<file path=ppt/slides/_rels/slide7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74.xml"/><Relationship Id="rId1" Type="http://schemas.openxmlformats.org/officeDocument/2006/relationships/slideLayout" Target="../slideLayouts/slideLayout17.xml"/></Relationships>
</file>

<file path=ppt/slides/_rels/slide7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5.xml"/><Relationship Id="rId1" Type="http://schemas.openxmlformats.org/officeDocument/2006/relationships/slideLayout" Target="../slideLayouts/slideLayout17.xml"/></Relationships>
</file>

<file path=ppt/slides/_rels/slide7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76.xml"/><Relationship Id="rId1" Type="http://schemas.openxmlformats.org/officeDocument/2006/relationships/slideLayout" Target="../slideLayouts/slideLayout17.xml"/></Relationships>
</file>

<file path=ppt/slides/_rels/slide77.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13.mp4"/><Relationship Id="rId1" Type="http://schemas.microsoft.com/office/2007/relationships/media" Target="../media/media13.mp4"/><Relationship Id="rId5" Type="http://schemas.openxmlformats.org/officeDocument/2006/relationships/image" Target="../media/image51.png"/><Relationship Id="rId4"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2.png"/><Relationship Id="rId4"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8.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2.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a:t>Upgrading PSSR on PS5 Pro</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_zoom.png"/>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full_recombined.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9144000" cy="5143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32" repeatCount="indefinite"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rmAutofit fontScale="90000"/>
          </a:bodyPr>
          <a:lstStyle/>
          <a:p>
            <a:r>
              <a:t>Act I: Background / Introduction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Reconstruction: A Brief History</a:t>
            </a:r>
          </a:p>
        </p:txBody>
      </p:sp>
      <p:sp>
        <p:nvSpPr>
          <p:cNvPr id="3" name="Text Placeholder 2"/>
          <p:cNvSpPr>
            <a:spLocks noGrp="1"/>
          </p:cNvSpPr>
          <p:nvPr>
            <p:ph type="body" idx="1"/>
          </p:nvPr>
        </p:nvSpPr>
        <p:spPr/>
        <p:txBody>
          <a:bodyPr wrap="square"/>
          <a:lstStyle/>
          <a:p>
            <a:r>
              <a:t>Classical Filters (Lanczos / Bicubic)</a:t>
            </a:r>
          </a:p>
          <a:p>
            <a:pPr>
              <a:buNone/>
            </a:pPr>
            <a:endParaRPr/>
          </a:p>
          <a:p>
            <a:r>
              <a:t>More and more use of spatial information</a:t>
            </a:r>
          </a:p>
          <a:p>
            <a:pPr lvl="1"/>
            <a:r>
              <a:t>FXAA [Lot11] / MLAA [JME</a:t>
            </a:r>
            <a:r>
              <a:rPr i="1"/>
              <a:t>11] / SMAA [JES</a:t>
            </a:r>
            <a:r>
              <a:t>12] / FSR1 [LG21]</a:t>
            </a:r>
          </a:p>
          <a:p>
            <a:pPr>
              <a:buNone/>
            </a:pPr>
            <a:endParaRPr/>
          </a:p>
          <a:p>
            <a:r>
              <a:t>And various means of integrating temporal information:</a:t>
            </a:r>
          </a:p>
          <a:p>
            <a:pPr lvl="1"/>
            <a:r>
              <a:t>TAAU [Kar14] / Checkerboard [Wih17] / TSR [Aba21]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Temporal Reconstruction: The Process</a:t>
            </a:r>
          </a:p>
        </p:txBody>
      </p:sp>
      <p:pic>
        <p:nvPicPr>
          <p:cNvPr id="3" name="Picture 2" descr="model_diagrams_p16.png"/>
          <p:cNvPicPr>
            <a:picLocks noChangeAspect="1"/>
          </p:cNvPicPr>
          <p:nvPr/>
        </p:nvPicPr>
        <p:blipFill>
          <a:blip r:embed="rId3"/>
          <a:stretch>
            <a:fillRect/>
          </a:stretch>
        </p:blipFill>
        <p:spPr>
          <a:xfrm>
            <a:off x="2136211" y="1381124"/>
            <a:ext cx="4870981" cy="2922588"/>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Temporal Reconstruction: The Process</a:t>
            </a:r>
          </a:p>
        </p:txBody>
      </p:sp>
      <p:sp>
        <p:nvSpPr>
          <p:cNvPr id="5" name="Text Placeholder 4"/>
          <p:cNvSpPr>
            <a:spLocks noGrp="1"/>
          </p:cNvSpPr>
          <p:nvPr>
            <p:ph type="body" idx="3"/>
          </p:nvPr>
        </p:nvSpPr>
        <p:spPr/>
        <p:txBody>
          <a:bodyPr wrap="square"/>
          <a:lstStyle/>
          <a:p>
            <a:pPr>
              <a:buNone/>
            </a:pPr>
            <a:r>
              <a:rPr b="1"/>
              <a:t>TAA is often split into 3 (logical) phases. [YLS*20]</a:t>
            </a:r>
          </a:p>
          <a:p>
            <a:r>
              <a:t>Reproject / Resample</a:t>
            </a:r>
          </a:p>
          <a:p>
            <a:pPr lvl="1"/>
            <a:r>
              <a:t>Use MV/Z to reproject previous frame</a:t>
            </a:r>
          </a:p>
          <a:p>
            <a:pPr lvl="1"/>
            <a:r>
              <a:t>Remove Jitter from input color</a:t>
            </a:r>
          </a:p>
          <a:p>
            <a:r>
              <a:t>Validate / Rectify</a:t>
            </a:r>
          </a:p>
          <a:p>
            <a:pPr lvl="1"/>
            <a:r>
              <a:t>Reject / Fix Invalid History</a:t>
            </a:r>
          </a:p>
          <a:p>
            <a:r>
              <a:t>Accumulate / Blend</a:t>
            </a:r>
          </a:p>
          <a:p>
            <a:pPr lvl="1"/>
            <a:r>
              <a:t>Temporal / Spatial Blending</a:t>
            </a:r>
          </a:p>
        </p:txBody>
      </p:sp>
      <p:pic>
        <p:nvPicPr>
          <p:cNvPr id="6" name="Picture 5" descr="model_diagrams_p16.png"/>
          <p:cNvPicPr>
            <a:picLocks noChangeAspect="1"/>
          </p:cNvPicPr>
          <p:nvPr/>
        </p:nvPicPr>
        <p:blipFill>
          <a:blip r:embed="rId3"/>
          <a:stretch>
            <a:fillRect/>
          </a:stretch>
        </p:blipFill>
        <p:spPr>
          <a:xfrm>
            <a:off x="308610" y="1563401"/>
            <a:ext cx="4263390" cy="2558034"/>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Heuristics Abound</a:t>
            </a:r>
          </a:p>
        </p:txBody>
      </p:sp>
      <p:sp>
        <p:nvSpPr>
          <p:cNvPr id="3" name="Text Placeholder 2"/>
          <p:cNvSpPr>
            <a:spLocks noGrp="1"/>
          </p:cNvSpPr>
          <p:nvPr>
            <p:ph type="body" idx="1"/>
          </p:nvPr>
        </p:nvSpPr>
        <p:spPr/>
        <p:txBody>
          <a:bodyPr wrap="square">
            <a:normAutofit fontScale="92500" lnSpcReduction="10000"/>
          </a:bodyPr>
          <a:lstStyle/>
          <a:p>
            <a:pPr>
              <a:buNone/>
            </a:pPr>
            <a:r>
              <a:t>Many steps are classical filters</a:t>
            </a:r>
          </a:p>
          <a:p>
            <a:pPr>
              <a:buNone/>
            </a:pPr>
            <a:endParaRPr/>
          </a:p>
          <a:p>
            <a:pPr>
              <a:buNone/>
            </a:pPr>
            <a:r>
              <a:rPr b="1"/>
              <a:t>But temporal and spatial blending require decisions</a:t>
            </a:r>
          </a:p>
          <a:p>
            <a:r>
              <a:t>Reject / Rectify History?</a:t>
            </a:r>
          </a:p>
          <a:p>
            <a:r>
              <a:t>Antialias Edges?</a:t>
            </a:r>
          </a:p>
          <a:p>
            <a:r>
              <a:t>Remove Fireflies? Leave Fireflies?</a:t>
            </a:r>
          </a:p>
          <a:p>
            <a:pPr>
              <a:buNone/>
            </a:pPr>
            <a:endParaRPr/>
          </a:p>
          <a:p>
            <a:pPr>
              <a:buNone/>
            </a:pPr>
            <a:r>
              <a:rPr b="1"/>
              <a:t>These decisions are often based on:</a:t>
            </a:r>
          </a:p>
          <a:p>
            <a:r>
              <a:t>Hand tuned pattern and edge detection</a:t>
            </a:r>
          </a:p>
          <a:p>
            <a:r>
              <a:t>Clever / opportunistic optimizations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solution_zoom.png"/>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AAU_landscape.png"/>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AAU.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9144000" cy="5143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33" repeatCount="indefinite"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3"/>
          </p:nvPr>
        </p:nvSpPr>
        <p:spPr/>
        <p:txBody>
          <a:bodyPr wrap="square"/>
          <a:lstStyle/>
          <a:p>
            <a:pPr>
              <a:buNone/>
            </a:pPr>
            <a:r>
              <a:rPr dirty="0"/>
              <a:t>﻿---</a:t>
            </a:r>
          </a:p>
          <a:p>
            <a:pPr>
              <a:buNone/>
            </a:pPr>
            <a:r>
              <a:rPr dirty="0"/>
              <a:t>title: Upgrading PSSR on PS5 Pro</a:t>
            </a:r>
          </a:p>
          <a:p>
            <a:pPr>
              <a:buNone/>
            </a:pPr>
            <a:r>
              <a:rPr dirty="0"/>
              <a:t>author: Daniel Craig</a:t>
            </a:r>
          </a:p>
          <a:p>
            <a:pPr>
              <a:buNone/>
            </a:pPr>
            <a:r>
              <a:rPr dirty="0"/>
              <a:t>date: 2026/07/21</a:t>
            </a:r>
          </a:p>
          <a:p>
            <a:pPr>
              <a:buNone/>
            </a:pPr>
            <a:r>
              <a:rPr dirty="0"/>
              <a:t>---</a:t>
            </a:r>
          </a:p>
        </p:txBody>
      </p:sp>
      <p:pic>
        <p:nvPicPr>
          <p:cNvPr id="6" name="Picture 5" descr="cover.png"/>
          <p:cNvPicPr>
            <a:picLocks noChangeAspect="1"/>
          </p:cNvPicPr>
          <p:nvPr/>
        </p:nvPicPr>
        <p:blipFill>
          <a:blip r:embed="rId3"/>
          <a:stretch>
            <a:fillRect/>
          </a:stretch>
        </p:blipFill>
        <p:spPr>
          <a:xfrm>
            <a:off x="-1" y="0"/>
            <a:ext cx="9144003" cy="51435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solution_zoom.png"/>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AAU_landscape.png"/>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AAU.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9144000" cy="5143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32" repeatCount="indefinite"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Content Is Becoming Noise</a:t>
            </a:r>
          </a:p>
        </p:txBody>
      </p:sp>
      <p:sp>
        <p:nvSpPr>
          <p:cNvPr id="5" name="Text Placeholder 4"/>
          <p:cNvSpPr>
            <a:spLocks noGrp="1"/>
          </p:cNvSpPr>
          <p:nvPr>
            <p:ph type="body" idx="3"/>
          </p:nvPr>
        </p:nvSpPr>
        <p:spPr>
          <a:xfrm>
            <a:off x="3326130" y="1783075"/>
            <a:ext cx="5386195" cy="2520600"/>
          </a:xfrm>
        </p:spPr>
        <p:txBody>
          <a:bodyPr wrap="square"/>
          <a:lstStyle/>
          <a:p>
            <a:pPr>
              <a:buNone/>
            </a:pPr>
            <a:r>
              <a:rPr b="1"/>
              <a:t>Content is quickly and intentionally approaching noise</a:t>
            </a:r>
          </a:p>
          <a:p>
            <a:r>
              <a:t>Lower resolution renders (with aggressive mip bias)</a:t>
            </a:r>
          </a:p>
          <a:p>
            <a:pPr>
              <a:buNone/>
            </a:pPr>
            <a:endParaRPr/>
          </a:p>
          <a:p>
            <a:pPr>
              <a:buNone/>
            </a:pPr>
            <a:r>
              <a:rPr b="1"/>
              <a:t>While also becoming less coherent and less reliable</a:t>
            </a:r>
          </a:p>
          <a:p>
            <a:r>
              <a:t>Particles / volumetrics / translucency</a:t>
            </a:r>
          </a:p>
          <a:p>
            <a:r>
              <a:t>Stochastic Effects</a:t>
            </a:r>
          </a:p>
          <a:p>
            <a:r>
              <a:t>Periodic temporal updates (lighting)</a:t>
            </a:r>
          </a:p>
          <a:p>
            <a:r>
              <a:t>RT Effects</a:t>
            </a:r>
          </a:p>
          <a:p>
            <a:r>
              <a:t>Inconsistent jitter</a:t>
            </a:r>
          </a:p>
        </p:txBody>
      </p:sp>
      <p:pic>
        <p:nvPicPr>
          <p:cNvPr id="6" name="input_crop.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08610" y="1470818"/>
            <a:ext cx="2743200" cy="2743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267" repeatCount="indefinite"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Less Reliable Information Is a Temporal Problem</a:t>
            </a:r>
          </a:p>
        </p:txBody>
      </p:sp>
      <p:sp>
        <p:nvSpPr>
          <p:cNvPr id="3" name="Text Placeholder 2"/>
          <p:cNvSpPr>
            <a:spLocks noGrp="1"/>
          </p:cNvSpPr>
          <p:nvPr>
            <p:ph type="body" idx="1"/>
          </p:nvPr>
        </p:nvSpPr>
        <p:spPr/>
        <p:txBody>
          <a:bodyPr wrap="square">
            <a:normAutofit fontScale="92500" lnSpcReduction="20000"/>
          </a:bodyPr>
          <a:lstStyle/>
          <a:p>
            <a:pPr>
              <a:buNone/>
            </a:pPr>
            <a:r>
              <a:rPr b="1"/>
              <a:t>Higher upscale ratios mean:</a:t>
            </a:r>
          </a:p>
          <a:p>
            <a:r>
              <a:t>Small features are only visited every few frames</a:t>
            </a:r>
          </a:p>
          <a:p>
            <a:r>
              <a:t>Required information may be separated across frames</a:t>
            </a:r>
          </a:p>
          <a:p>
            <a:pPr lvl="1"/>
            <a:r>
              <a:t>Not in any single frame, or even sequential ones</a:t>
            </a:r>
          </a:p>
          <a:p>
            <a:pPr>
              <a:buNone/>
            </a:pPr>
            <a:endParaRPr/>
          </a:p>
          <a:p>
            <a:pPr>
              <a:buNone/>
            </a:pPr>
            <a:r>
              <a:rPr b="1"/>
              <a:t>Increased reliance on effects before upscale:</a:t>
            </a:r>
          </a:p>
          <a:p>
            <a:r>
              <a:t>Multiple things to reconstruct, at multiple temporal rates</a:t>
            </a:r>
          </a:p>
          <a:p>
            <a:pPr>
              <a:buNone/>
            </a:pPr>
            <a:endParaRPr/>
          </a:p>
          <a:p>
            <a:pPr>
              <a:buNone/>
            </a:pPr>
            <a:r>
              <a:rPr b="1"/>
              <a:t>The patterns are still there — just far more complex</a:t>
            </a:r>
          </a:p>
          <a:p>
            <a:r>
              <a:t>Existing patterns don't scale to the inputs we're using</a:t>
            </a:r>
          </a:p>
          <a:p>
            <a:r>
              <a:t>Need to scale in </a:t>
            </a:r>
            <a:r>
              <a:rPr i="1"/>
              <a:t>both</a:t>
            </a:r>
            <a:r>
              <a:t> spatial and temporal dimensions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 Way Forward</a:t>
            </a:r>
          </a:p>
        </p:txBody>
      </p:sp>
      <p:sp>
        <p:nvSpPr>
          <p:cNvPr id="3" name="Text Placeholder 2"/>
          <p:cNvSpPr>
            <a:spLocks noGrp="1"/>
          </p:cNvSpPr>
          <p:nvPr>
            <p:ph type="body" idx="1"/>
          </p:nvPr>
        </p:nvSpPr>
        <p:spPr/>
        <p:txBody>
          <a:bodyPr wrap="square"/>
          <a:lstStyle/>
          <a:p>
            <a:r>
              <a:t>Need orders of magnitude more complexity</a:t>
            </a:r>
          </a:p>
          <a:p>
            <a:pPr lvl="1"/>
            <a:r>
              <a:t>Where TAA may be managing ~10 patterns</a:t>
            </a:r>
          </a:p>
          <a:p>
            <a:pPr lvl="1"/>
            <a:r>
              <a:t>I feel like we need 100s or 1000s of patterns</a:t>
            </a:r>
          </a:p>
          <a:p>
            <a:pPr lvl="1"/>
            <a:r>
              <a:t>Along with a complex state machine / decision tree</a:t>
            </a:r>
          </a:p>
          <a:p>
            <a:pPr>
              <a:buNone/>
            </a:pPr>
            <a:endParaRPr/>
          </a:p>
          <a:p>
            <a:r>
              <a:t>Cost is also an issue — (It can't be 100x more expensive)</a:t>
            </a:r>
          </a:p>
          <a:p>
            <a:pPr lvl="1"/>
            <a:r>
              <a:t>Need to stay highly HW-efficient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rmAutofit fontScale="90000"/>
          </a:bodyPr>
          <a:lstStyle/>
          <a:p>
            <a:r>
              <a:t>Act II: Launch PSSR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The Promise</a:t>
            </a:r>
          </a:p>
        </p:txBody>
      </p:sp>
      <p:sp>
        <p:nvSpPr>
          <p:cNvPr id="3" name="Text Placeholder 2"/>
          <p:cNvSpPr>
            <a:spLocks noGrp="1"/>
          </p:cNvSpPr>
          <p:nvPr>
            <p:ph type="body" idx="1"/>
          </p:nvPr>
        </p:nvSpPr>
        <p:spPr/>
        <p:txBody>
          <a:bodyPr wrap="square"/>
          <a:lstStyle/>
          <a:p>
            <a:r>
              <a:t>"Quality Mode" at "Performance Mode" / 60fps</a:t>
            </a:r>
          </a:p>
          <a:p>
            <a:r>
              <a:t>And it delivered in many titles</a:t>
            </a:r>
          </a:p>
          <a:p>
            <a:r>
              <a:t>Initial reviews were positive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The Rough Edges</a:t>
            </a:r>
          </a:p>
        </p:txBody>
      </p:sp>
      <p:sp>
        <p:nvSpPr>
          <p:cNvPr id="3" name="Text Placeholder 2"/>
          <p:cNvSpPr>
            <a:spLocks noGrp="1"/>
          </p:cNvSpPr>
          <p:nvPr>
            <p:ph type="body" idx="1"/>
          </p:nvPr>
        </p:nvSpPr>
        <p:spPr/>
        <p:txBody>
          <a:bodyPr wrap="square"/>
          <a:lstStyle/>
          <a:p>
            <a:pPr>
              <a:buNone/>
            </a:pPr>
            <a:r>
              <a:rPr b="1"/>
              <a:t>Main Issues</a:t>
            </a:r>
          </a:p>
          <a:p>
            <a:r>
              <a:t>Low frequency temporal effects were a challenge</a:t>
            </a:r>
          </a:p>
          <a:p>
            <a:r>
              <a:t>Details at 2.5x–3x upscale were also a challenge</a:t>
            </a:r>
          </a:p>
          <a:p>
            <a:pPr>
              <a:buNone/>
            </a:pPr>
            <a:endParaRPr/>
          </a:p>
          <a:p>
            <a:pPr>
              <a:buNone/>
            </a:pPr>
            <a:r>
              <a:rPr b="1"/>
              <a:t>Other issues were more manageable if not desirable</a:t>
            </a:r>
          </a:p>
          <a:p>
            <a:r>
              <a:t>HDR color issues / Color bias</a:t>
            </a:r>
          </a:p>
          <a:p>
            <a:r>
              <a:t>~4 GPU months training time impacted iteration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Launch PSSR.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9144000" cy="5143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0" repeatCount="indefinite"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The Plan</a:t>
            </a:r>
          </a:p>
        </p:txBody>
      </p:sp>
      <p:sp>
        <p:nvSpPr>
          <p:cNvPr id="3" name="Text Placeholder 2"/>
          <p:cNvSpPr>
            <a:spLocks noGrp="1"/>
          </p:cNvSpPr>
          <p:nvPr>
            <p:ph type="body" idx="1"/>
          </p:nvPr>
        </p:nvSpPr>
        <p:spPr/>
        <p:txBody>
          <a:bodyPr wrap="square"/>
          <a:lstStyle/>
          <a:p>
            <a:r>
              <a:t>Background / Introduction</a:t>
            </a:r>
          </a:p>
          <a:p>
            <a:pPr lvl="1"/>
            <a:r>
              <a:t>Why all of this?</a:t>
            </a:r>
          </a:p>
          <a:p>
            <a:r>
              <a:t>Launch PSSR: Our first step</a:t>
            </a:r>
          </a:p>
          <a:p>
            <a:pPr lvl="1"/>
            <a:r>
              <a:t>A bit of post-mortem</a:t>
            </a:r>
          </a:p>
          <a:p>
            <a:r>
              <a:t>Upgraded PSSR: Overview of Key Changes</a:t>
            </a:r>
          </a:p>
          <a:p>
            <a:pPr lvl="1"/>
            <a:r>
              <a:t>What changed and why it worked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Launch PSSR.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9144000" cy="5143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33" repeatCount="indefinite"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Launch PSSR.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9144000" cy="5143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32" repeatCount="indefinite"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 Great Starting Point</a:t>
            </a:r>
          </a:p>
        </p:txBody>
      </p:sp>
      <p:sp>
        <p:nvSpPr>
          <p:cNvPr id="3" name="Text Placeholder 2"/>
          <p:cNvSpPr>
            <a:spLocks noGrp="1"/>
          </p:cNvSpPr>
          <p:nvPr>
            <p:ph type="body" idx="1"/>
          </p:nvPr>
        </p:nvSpPr>
        <p:spPr/>
        <p:txBody>
          <a:bodyPr wrap="square"/>
          <a:lstStyle/>
          <a:p>
            <a:r>
              <a:t>High-level architecture followed the latest research:</a:t>
            </a:r>
          </a:p>
          <a:p>
            <a:pPr lvl="1"/>
            <a:r>
              <a:t>Color Predicting Network (CPN)</a:t>
            </a:r>
          </a:p>
          <a:p>
            <a:pPr lvl="1"/>
            <a:r>
              <a:t>Convolutional Neural Network (CNN)</a:t>
            </a:r>
          </a:p>
          <a:p>
            <a:pPr lvl="1"/>
            <a:r>
              <a:t>UNet-based architecture</a:t>
            </a:r>
          </a:p>
          <a:p>
            <a:pPr>
              <a:buNone/>
            </a:pPr>
            <a:endParaRPr/>
          </a:p>
          <a:p>
            <a:r>
              <a:t>Algorithmic reprojection / resampling preceded the model</a:t>
            </a:r>
          </a:p>
          <a:p>
            <a:pPr lvl="1"/>
            <a:r>
              <a:t>But most of the rest was done by the model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nn_back.png"/>
          <p:cNvPicPr>
            <a:picLocks noChangeAspect="1"/>
          </p:cNvPicPr>
          <p:nvPr/>
        </p:nvPicPr>
        <p:blipFill>
          <a:blip r:embed="rId3"/>
          <a:stretch>
            <a:fillRect/>
          </a:stretch>
        </p:blipFill>
        <p:spPr>
          <a:xfrm>
            <a:off x="0" y="2056"/>
            <a:ext cx="9144000" cy="5139388"/>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odel_diagrams_p23.png"/>
          <p:cNvPicPr>
            <a:picLocks noChangeAspect="1"/>
          </p:cNvPicPr>
          <p:nvPr/>
        </p:nvPicPr>
        <p:blipFill>
          <a:blip r:embed="rId3"/>
          <a:stretch>
            <a:fillRect/>
          </a:stretch>
        </p:blipFill>
        <p:spPr>
          <a:xfrm>
            <a:off x="6341" y="0"/>
            <a:ext cx="9131317" cy="5143500"/>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odel_diagrams_p24.png"/>
          <p:cNvPicPr>
            <a:picLocks noChangeAspect="1"/>
          </p:cNvPicPr>
          <p:nvPr/>
        </p:nvPicPr>
        <p:blipFill>
          <a:blip r:embed="rId3"/>
          <a:stretch>
            <a:fillRect/>
          </a:stretch>
        </p:blipFill>
        <p:spPr>
          <a:xfrm>
            <a:off x="6341" y="0"/>
            <a:ext cx="9131317" cy="5143500"/>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odel_diagrams_p17.png"/>
          <p:cNvPicPr>
            <a:picLocks noChangeAspect="1"/>
          </p:cNvPicPr>
          <p:nvPr/>
        </p:nvPicPr>
        <p:blipFill>
          <a:blip r:embed="rId3"/>
          <a:stretch>
            <a:fillRect/>
          </a:stretch>
        </p:blipFill>
        <p:spPr>
          <a:xfrm>
            <a:off x="0" y="1017984"/>
            <a:ext cx="9144000" cy="3107531"/>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3"/>
          </p:nvPr>
        </p:nvSpPr>
        <p:spPr/>
        <p:txBody>
          <a:bodyPr wrap="square"/>
          <a:lstStyle/>
          <a:p>
            <a:pPr>
              <a:buNone/>
            </a:pPr>
            <a:r>
              <a:rPr b="1"/>
              <a:t>The architecture follows this initial intuition to</a:t>
            </a:r>
          </a:p>
          <a:p>
            <a:r>
              <a:t>Give the model as much responsibility as possible.</a:t>
            </a:r>
          </a:p>
          <a:p>
            <a:r>
              <a:t>Give the widest surface area possible to optimize against</a:t>
            </a:r>
          </a:p>
        </p:txBody>
      </p:sp>
      <p:pic>
        <p:nvPicPr>
          <p:cNvPr id="6" name="Picture 5" descr="model_diagrams_p28.png"/>
          <p:cNvPicPr>
            <a:picLocks noChangeAspect="1"/>
          </p:cNvPicPr>
          <p:nvPr/>
        </p:nvPicPr>
        <p:blipFill>
          <a:blip r:embed="rId3"/>
          <a:stretch>
            <a:fillRect/>
          </a:stretch>
        </p:blipFill>
        <p:spPr>
          <a:xfrm>
            <a:off x="380330" y="1381124"/>
            <a:ext cx="4119949" cy="2922589"/>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Freedom Became Debt</a:t>
            </a:r>
          </a:p>
        </p:txBody>
      </p:sp>
      <p:sp>
        <p:nvSpPr>
          <p:cNvPr id="3" name="Text Placeholder 2"/>
          <p:cNvSpPr>
            <a:spLocks noGrp="1"/>
          </p:cNvSpPr>
          <p:nvPr>
            <p:ph type="body" idx="1"/>
          </p:nvPr>
        </p:nvSpPr>
        <p:spPr/>
        <p:txBody>
          <a:bodyPr wrap="square"/>
          <a:lstStyle/>
          <a:p>
            <a:r>
              <a:t>Quantization</a:t>
            </a:r>
          </a:p>
          <a:p>
            <a:r>
              <a:t>Storage / Recall</a:t>
            </a:r>
          </a:p>
          <a:p>
            <a:r>
              <a:t>Learning Classical Math / Filters</a:t>
            </a:r>
          </a:p>
          <a:p>
            <a:r>
              <a:t>Gradients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Quantization</a:t>
            </a:r>
          </a:p>
        </p:txBody>
      </p:sp>
      <p:pic>
        <p:nvPicPr>
          <p:cNvPr id="3" name="Picture 2" descr="model_diagrams_p6.png"/>
          <p:cNvPicPr>
            <a:picLocks noChangeAspect="1"/>
          </p:cNvPicPr>
          <p:nvPr/>
        </p:nvPicPr>
        <p:blipFill>
          <a:blip r:embed="rId3"/>
          <a:stretch>
            <a:fillRect/>
          </a:stretch>
        </p:blipFill>
        <p:spPr>
          <a:xfrm>
            <a:off x="2188954" y="1381124"/>
            <a:ext cx="4765495" cy="292258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PlayStation Spectral Super Resolution</a:t>
            </a:r>
          </a:p>
        </p:txBody>
      </p:sp>
      <p:sp>
        <p:nvSpPr>
          <p:cNvPr id="3" name="Text Placeholder 2"/>
          <p:cNvSpPr>
            <a:spLocks noGrp="1"/>
          </p:cNvSpPr>
          <p:nvPr>
            <p:ph type="body" idx="1"/>
          </p:nvPr>
        </p:nvSpPr>
        <p:spPr/>
        <p:txBody>
          <a:bodyPr wrap="square"/>
          <a:lstStyle/>
          <a:p>
            <a:r>
              <a:t>ML-Driven Temporal Upscaling</a:t>
            </a:r>
          </a:p>
          <a:p>
            <a:r>
              <a:t>Largely a direct replacement of TAAU (TAA + Upscaling)</a:t>
            </a:r>
          </a:p>
          <a:p>
            <a:r>
              <a:t>Delivers higher quality output frames</a:t>
            </a:r>
          </a:p>
          <a:p>
            <a:r>
              <a:t>At lower render resolutions</a:t>
            </a:r>
          </a:p>
          <a:p>
            <a:r>
              <a:t>Freeing up GPU time for new effects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Quantization</a:t>
            </a:r>
          </a:p>
        </p:txBody>
      </p:sp>
      <p:sp>
        <p:nvSpPr>
          <p:cNvPr id="5" name="Text Placeholder 4"/>
          <p:cNvSpPr>
            <a:spLocks noGrp="1"/>
          </p:cNvSpPr>
          <p:nvPr>
            <p:ph type="body" idx="3"/>
          </p:nvPr>
        </p:nvSpPr>
        <p:spPr/>
        <p:txBody>
          <a:bodyPr wrap="square"/>
          <a:lstStyle/>
          <a:p>
            <a:r>
              <a:t>Input / Output is in 11:11:10 float</a:t>
            </a:r>
          </a:p>
          <a:p>
            <a:r>
              <a:t>But the model is 8-bit</a:t>
            </a:r>
          </a:p>
        </p:txBody>
      </p:sp>
      <p:pic>
        <p:nvPicPr>
          <p:cNvPr id="6" name="Picture 5" descr="model_diagrams_p6.png"/>
          <p:cNvPicPr>
            <a:picLocks noChangeAspect="1"/>
          </p:cNvPicPr>
          <p:nvPr/>
        </p:nvPicPr>
        <p:blipFill>
          <a:blip r:embed="rId3"/>
          <a:stretch>
            <a:fillRect/>
          </a:stretch>
        </p:blipFill>
        <p:spPr>
          <a:xfrm>
            <a:off x="308610" y="1535090"/>
            <a:ext cx="4263390" cy="2614657"/>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Storage / Recall</a:t>
            </a:r>
          </a:p>
        </p:txBody>
      </p:sp>
      <p:pic>
        <p:nvPicPr>
          <p:cNvPr id="3" name="Picture 2" descr="model_diagrams_p4.png"/>
          <p:cNvPicPr>
            <a:picLocks noChangeAspect="1"/>
          </p:cNvPicPr>
          <p:nvPr/>
        </p:nvPicPr>
        <p:blipFill>
          <a:blip r:embed="rId3"/>
          <a:stretch>
            <a:fillRect/>
          </a:stretch>
        </p:blipFill>
        <p:spPr>
          <a:xfrm>
            <a:off x="2107332" y="1381124"/>
            <a:ext cx="4928740" cy="2922589"/>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Storage / Recall</a:t>
            </a:r>
          </a:p>
        </p:txBody>
      </p:sp>
      <p:sp>
        <p:nvSpPr>
          <p:cNvPr id="5" name="Text Placeholder 4"/>
          <p:cNvSpPr>
            <a:spLocks noGrp="1"/>
          </p:cNvSpPr>
          <p:nvPr>
            <p:ph type="body" idx="3"/>
          </p:nvPr>
        </p:nvSpPr>
        <p:spPr/>
        <p:txBody>
          <a:bodyPr wrap="square"/>
          <a:lstStyle/>
          <a:p>
            <a:r>
              <a:t>Where do frame buffers go in between?</a:t>
            </a:r>
          </a:p>
          <a:p>
            <a:r>
              <a:t>While it's doing the real work?</a:t>
            </a:r>
          </a:p>
          <a:p>
            <a:r>
              <a:t>Model must implicitly store and reproduce HDR color</a:t>
            </a:r>
          </a:p>
          <a:p>
            <a:r>
              <a:t>(in 8-bit registers)</a:t>
            </a:r>
          </a:p>
        </p:txBody>
      </p:sp>
      <p:pic>
        <p:nvPicPr>
          <p:cNvPr id="6" name="Picture 5" descr="model_diagrams_p4.png"/>
          <p:cNvPicPr>
            <a:picLocks noChangeAspect="1"/>
          </p:cNvPicPr>
          <p:nvPr/>
        </p:nvPicPr>
        <p:blipFill>
          <a:blip r:embed="rId3"/>
          <a:stretch>
            <a:fillRect/>
          </a:stretch>
        </p:blipFill>
        <p:spPr>
          <a:xfrm>
            <a:off x="308610" y="1578390"/>
            <a:ext cx="4263390" cy="2528057"/>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Learning Classical Math / Filters</a:t>
            </a:r>
          </a:p>
        </p:txBody>
      </p:sp>
      <p:pic>
        <p:nvPicPr>
          <p:cNvPr id="3" name="Picture 2" descr="model_diagrams_p5.png"/>
          <p:cNvPicPr>
            <a:picLocks noChangeAspect="1"/>
          </p:cNvPicPr>
          <p:nvPr/>
        </p:nvPicPr>
        <p:blipFill>
          <a:blip r:embed="rId3"/>
          <a:stretch>
            <a:fillRect/>
          </a:stretch>
        </p:blipFill>
        <p:spPr>
          <a:xfrm>
            <a:off x="2107332" y="1381124"/>
            <a:ext cx="4928740" cy="2922589"/>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Learning Classical Math / Filters</a:t>
            </a:r>
          </a:p>
        </p:txBody>
      </p:sp>
      <p:sp>
        <p:nvSpPr>
          <p:cNvPr id="5" name="Text Placeholder 4"/>
          <p:cNvSpPr>
            <a:spLocks noGrp="1"/>
          </p:cNvSpPr>
          <p:nvPr>
            <p:ph type="body" idx="3"/>
          </p:nvPr>
        </p:nvSpPr>
        <p:spPr/>
        <p:txBody>
          <a:bodyPr wrap="square"/>
          <a:lstStyle/>
          <a:p>
            <a:r>
              <a:t>Model needs to learn much of the math involved in TAA</a:t>
            </a:r>
          </a:p>
          <a:p>
            <a:pPr lvl="1"/>
            <a:r>
              <a:t>History rejection</a:t>
            </a:r>
          </a:p>
          <a:p>
            <a:pPr lvl="1"/>
            <a:r>
              <a:t>History rectification</a:t>
            </a:r>
          </a:p>
          <a:p>
            <a:pPr lvl="1"/>
            <a:r>
              <a:t>Temporal blending</a:t>
            </a:r>
          </a:p>
          <a:p>
            <a:pPr lvl="1"/>
            <a:r>
              <a:t>Anti-aliasing</a:t>
            </a:r>
          </a:p>
          <a:p>
            <a:pPr lvl="1"/>
            <a:r>
              <a:t>Firefly rejection</a:t>
            </a:r>
          </a:p>
          <a:p>
            <a:r>
              <a:t>Model must implicitly learn these</a:t>
            </a:r>
          </a:p>
          <a:p>
            <a:pPr lvl="1"/>
            <a:r>
              <a:t>With a very limited instruction set</a:t>
            </a:r>
          </a:p>
        </p:txBody>
      </p:sp>
      <p:pic>
        <p:nvPicPr>
          <p:cNvPr id="6" name="Picture 5" descr="model_diagrams_p5.png"/>
          <p:cNvPicPr>
            <a:picLocks noChangeAspect="1"/>
          </p:cNvPicPr>
          <p:nvPr/>
        </p:nvPicPr>
        <p:blipFill>
          <a:blip r:embed="rId3"/>
          <a:stretch>
            <a:fillRect/>
          </a:stretch>
        </p:blipFill>
        <p:spPr>
          <a:xfrm>
            <a:off x="308610" y="1578390"/>
            <a:ext cx="4263390" cy="2528057"/>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 Mathematical Problem</a:t>
            </a:r>
          </a:p>
        </p:txBody>
      </p:sp>
      <p:pic>
        <p:nvPicPr>
          <p:cNvPr id="3" name="Picture 2" descr="CPNGrads-19.gif"/>
          <p:cNvPicPr>
            <a:picLocks noChangeAspect="1"/>
          </p:cNvPicPr>
          <p:nvPr/>
        </p:nvPicPr>
        <p:blipFill>
          <a:blip r:embed="rId3"/>
          <a:stretch>
            <a:fillRect/>
          </a:stretch>
        </p:blipFill>
        <p:spPr>
          <a:xfrm>
            <a:off x="1592442" y="1381124"/>
            <a:ext cx="5958519" cy="2922589"/>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How the Model Learns</a:t>
            </a:r>
          </a:p>
        </p:txBody>
      </p:sp>
      <p:sp>
        <p:nvSpPr>
          <p:cNvPr id="3" name="Text Placeholder 2"/>
          <p:cNvSpPr>
            <a:spLocks noGrp="1"/>
          </p:cNvSpPr>
          <p:nvPr>
            <p:ph type="body" idx="1"/>
          </p:nvPr>
        </p:nvSpPr>
        <p:spPr/>
        <p:txBody>
          <a:bodyPr wrap="square">
            <a:normAutofit lnSpcReduction="10000"/>
          </a:bodyPr>
          <a:lstStyle/>
          <a:p>
            <a:r>
              <a:t>The model parameters define</a:t>
            </a:r>
          </a:p>
          <a:p>
            <a:pPr lvl="1"/>
            <a:r>
              <a:t>The convolution filters (the patterns it looks for)</a:t>
            </a:r>
          </a:p>
          <a:p>
            <a:pPr lvl="1"/>
            <a:r>
              <a:t>The combination weights (the decisions it makes)</a:t>
            </a:r>
          </a:p>
          <a:p>
            <a:pPr>
              <a:buNone/>
            </a:pPr>
            <a:endParaRPr/>
          </a:p>
          <a:p>
            <a:r>
              <a:t>Training minimizes a single loss value, L</a:t>
            </a:r>
          </a:p>
          <a:p>
            <a:pPr lvl="1"/>
            <a:r>
              <a:t>By optimizing the parameters</a:t>
            </a:r>
          </a:p>
          <a:p>
            <a:pPr>
              <a:buNone/>
            </a:pPr>
            <a:endParaRPr/>
          </a:p>
          <a:p>
            <a:r>
              <a:t>Training nudges each parameter based on its gradient</a:t>
            </a:r>
          </a:p>
          <a:p>
            <a:pPr lvl="1"/>
            <a:r>
              <a:t>How much it moves the loss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Gradient Calculation</a:t>
            </a:r>
          </a:p>
        </p:txBody>
      </p:sp>
      <p:sp>
        <p:nvSpPr>
          <p:cNvPr id="3" name="Text Placeholder 2"/>
          <p:cNvSpPr>
            <a:spLocks noGrp="1"/>
          </p:cNvSpPr>
          <p:nvPr>
            <p:ph type="body" idx="1"/>
          </p:nvPr>
        </p:nvSpPr>
        <p:spPr/>
        <p:txBody>
          <a:bodyPr wrap="square">
            <a:normAutofit lnSpcReduction="10000"/>
          </a:bodyPr>
          <a:lstStyle/>
          <a:p>
            <a:pPr>
              <a:buNone/>
            </a:pPr>
            <a:r>
              <a:rPr b="1"/>
              <a:t>Mathematically, the gradient is</a:t>
            </a:r>
          </a:p>
          <a:p>
            <a:r>
              <a:t>The product of the local terms of every operation it passes</a:t>
            </a:r>
          </a:p>
          <a:p>
            <a:r>
              <a:t>Between the loss and the parameter</a:t>
            </a:r>
          </a:p>
          <a:p>
            <a:pPr>
              <a:buNone/>
            </a:pPr>
            <a:endParaRPr/>
          </a:p>
          <a:p>
            <a:r>
              <a:t>In practice, every operation reduces the gradient</a:t>
            </a:r>
          </a:p>
          <a:p>
            <a:pPr>
              <a:buNone/>
            </a:pPr>
            <a:endParaRPr/>
          </a:p>
          <a:p>
            <a:r>
              <a:t>The gradient for frame-N tunnels through the model N times</a:t>
            </a:r>
          </a:p>
          <a:p>
            <a:pPr>
              <a:buNone/>
            </a:pPr>
            <a:endParaRPr/>
          </a:p>
          <a:p>
            <a:r>
              <a:t>Distant temporal connections get almost no signal — they can't be learned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PNGrads2-20.gif"/>
          <p:cNvPicPr>
            <a:picLocks noChangeAspect="1"/>
          </p:cNvPicPr>
          <p:nvPr/>
        </p:nvPicPr>
        <p:blipFill>
          <a:blip r:embed="rId3"/>
          <a:stretch>
            <a:fillRect/>
          </a:stretch>
        </p:blipFill>
        <p:spPr>
          <a:xfrm>
            <a:off x="0" y="1375741"/>
            <a:ext cx="9144000" cy="2392017"/>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CPN: How It's Going…</a:t>
            </a:r>
          </a:p>
        </p:txBody>
      </p:sp>
      <p:pic>
        <p:nvPicPr>
          <p:cNvPr id="3" name="Picture 2" descr="model_diagrams_p8.png"/>
          <p:cNvPicPr>
            <a:picLocks noChangeAspect="1"/>
          </p:cNvPicPr>
          <p:nvPr/>
        </p:nvPicPr>
        <p:blipFill>
          <a:blip r:embed="rId3"/>
          <a:stretch>
            <a:fillRect/>
          </a:stretch>
        </p:blipFill>
        <p:spPr>
          <a:xfrm>
            <a:off x="1707296" y="1381124"/>
            <a:ext cx="5728811" cy="292258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PSSR Stats</a:t>
            </a:r>
          </a:p>
        </p:txBody>
      </p:sp>
      <p:sp>
        <p:nvSpPr>
          <p:cNvPr id="3" name="Text Placeholder 2"/>
          <p:cNvSpPr>
            <a:spLocks noGrp="1"/>
          </p:cNvSpPr>
          <p:nvPr>
            <p:ph type="body" idx="1"/>
          </p:nvPr>
        </p:nvSpPr>
        <p:spPr/>
        <p:txBody>
          <a:bodyPr wrap="square"/>
          <a:lstStyle/>
          <a:p>
            <a:r>
              <a:t>One of 3 core pillars of PS5 Pro</a:t>
            </a:r>
          </a:p>
          <a:p>
            <a:r>
              <a:t>Built on:</a:t>
            </a:r>
          </a:p>
          <a:p>
            <a:pPr lvl="1"/>
            <a:r>
              <a:t>Custom Hardware</a:t>
            </a:r>
          </a:p>
          <a:p>
            <a:pPr lvl="1"/>
            <a:r>
              <a:t>Custom Software</a:t>
            </a:r>
          </a:p>
          <a:p>
            <a:r>
              <a:t>~100 titles have shipped with PSSR support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rmAutofit fontScale="90000"/>
          </a:bodyPr>
          <a:lstStyle/>
          <a:p>
            <a:r>
              <a:t>Act III: Upgraded PSSR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SR Continues</a:t>
            </a:r>
          </a:p>
        </p:txBody>
      </p:sp>
      <p:sp>
        <p:nvSpPr>
          <p:cNvPr id="3" name="Text Placeholder 2"/>
          <p:cNvSpPr>
            <a:spLocks noGrp="1"/>
          </p:cNvSpPr>
          <p:nvPr>
            <p:ph type="body" idx="1"/>
          </p:nvPr>
        </p:nvSpPr>
        <p:spPr/>
        <p:txBody>
          <a:bodyPr wrap="square"/>
          <a:lstStyle/>
          <a:p>
            <a:r>
              <a:t>On PC, ML-based upscaling / reconstruction was advancing</a:t>
            </a:r>
          </a:p>
          <a:p>
            <a:pPr lvl="1"/>
            <a:r>
              <a:t>By PSSR launch PC solutions were much more mature</a:t>
            </a:r>
          </a:p>
          <a:p>
            <a:pPr lvl="1"/>
            <a:r>
              <a:t>In many cases improving games in place</a:t>
            </a:r>
          </a:p>
          <a:p>
            <a:pPr lvl="1"/>
            <a:r>
              <a:t>Which is great!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Requirements</a:t>
            </a:r>
          </a:p>
        </p:txBody>
      </p:sp>
      <p:sp>
        <p:nvSpPr>
          <p:cNvPr id="3" name="Text Placeholder 2"/>
          <p:cNvSpPr>
            <a:spLocks noGrp="1"/>
          </p:cNvSpPr>
          <p:nvPr>
            <p:ph type="body" idx="1"/>
          </p:nvPr>
        </p:nvSpPr>
        <p:spPr/>
        <p:txBody>
          <a:bodyPr wrap="square"/>
          <a:lstStyle/>
          <a:p>
            <a:pPr>
              <a:buNone/>
            </a:pPr>
            <a:r>
              <a:rPr b="1"/>
              <a:t>To succeed we needed:</a:t>
            </a:r>
          </a:p>
          <a:p>
            <a:r>
              <a:t>Prominent / Conspicuous quality improvements</a:t>
            </a:r>
          </a:p>
          <a:p>
            <a:r>
              <a:t>No (Prominent / Conspicuous) quality regressions</a:t>
            </a:r>
          </a:p>
          <a:p>
            <a:r>
              <a:t>No performance regressions</a:t>
            </a:r>
          </a:p>
          <a:p>
            <a:r>
              <a:t>No memory regressions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Upgraded PSSR: Changed Everything</a:t>
            </a:r>
          </a:p>
        </p:txBody>
      </p:sp>
      <p:sp>
        <p:nvSpPr>
          <p:cNvPr id="3" name="Text Placeholder 2"/>
          <p:cNvSpPr>
            <a:spLocks noGrp="1"/>
          </p:cNvSpPr>
          <p:nvPr>
            <p:ph type="body" idx="1"/>
          </p:nvPr>
        </p:nvSpPr>
        <p:spPr/>
        <p:txBody>
          <a:bodyPr wrap="square"/>
          <a:lstStyle/>
          <a:p>
            <a:r>
              <a:t>High-level architecture</a:t>
            </a:r>
          </a:p>
          <a:p>
            <a:r>
              <a:t>Internal block architecture</a:t>
            </a:r>
          </a:p>
          <a:p>
            <a:r>
              <a:t>Training data and augmentation</a:t>
            </a:r>
          </a:p>
          <a:p>
            <a:r>
              <a:t>Training system optimization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High-Level Architecture Change</a:t>
            </a:r>
          </a:p>
        </p:txBody>
      </p:sp>
      <p:sp>
        <p:nvSpPr>
          <p:cNvPr id="3" name="Text Placeholder 2"/>
          <p:cNvSpPr>
            <a:spLocks noGrp="1"/>
          </p:cNvSpPr>
          <p:nvPr>
            <p:ph type="body" idx="1"/>
          </p:nvPr>
        </p:nvSpPr>
        <p:spPr/>
        <p:txBody>
          <a:bodyPr wrap="square"/>
          <a:lstStyle/>
          <a:p>
            <a:r>
              <a:t>Launch PSSR re-framed the problem</a:t>
            </a:r>
          </a:p>
          <a:p>
            <a:pPr lvl="1"/>
            <a:r>
              <a:t>Put almost all of the algorithm into ML</a:t>
            </a:r>
          </a:p>
          <a:p>
            <a:r>
              <a:t>Upgraded PSSR re-framed the problem again</a:t>
            </a:r>
          </a:p>
          <a:p>
            <a:pPr lvl="1"/>
            <a:r>
              <a:t>To walk some of that back</a:t>
            </a:r>
          </a:p>
          <a:p>
            <a:pPr lvl="1"/>
            <a:r>
              <a:t>To more closely match hand-authored solutions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Separation of Concerns</a:t>
            </a:r>
          </a:p>
        </p:txBody>
      </p:sp>
      <p:sp>
        <p:nvSpPr>
          <p:cNvPr id="5" name="Text Placeholder 4"/>
          <p:cNvSpPr>
            <a:spLocks noGrp="1"/>
          </p:cNvSpPr>
          <p:nvPr>
            <p:ph type="body" idx="3"/>
          </p:nvPr>
        </p:nvSpPr>
        <p:spPr/>
        <p:txBody>
          <a:bodyPr wrap="square"/>
          <a:lstStyle/>
          <a:p>
            <a:pPr>
              <a:buNone/>
            </a:pPr>
            <a:r>
              <a:rPr b="1"/>
              <a:t>Play to the strengths of both sides:</a:t>
            </a:r>
          </a:p>
          <a:p>
            <a:r>
              <a:t>Restore closed-form solutions</a:t>
            </a:r>
          </a:p>
          <a:p>
            <a:pPr lvl="1"/>
            <a:r>
              <a:t>That is, deterministic (and efficient) filters</a:t>
            </a:r>
          </a:p>
          <a:p>
            <a:r>
              <a:t>Dedicate the model resources to pattern detection</a:t>
            </a:r>
          </a:p>
          <a:p>
            <a:pPr lvl="1"/>
            <a:r>
              <a:t>Increase % of model in the middle</a:t>
            </a:r>
          </a:p>
          <a:p>
            <a:r>
              <a:t>Focus model output on making decisions</a:t>
            </a:r>
          </a:p>
        </p:txBody>
      </p:sp>
      <p:pic>
        <p:nvPicPr>
          <p:cNvPr id="6" name="Picture 5" descr="model_diagrams_p25.png"/>
          <p:cNvPicPr>
            <a:picLocks noChangeAspect="1"/>
          </p:cNvPicPr>
          <p:nvPr/>
        </p:nvPicPr>
        <p:blipFill>
          <a:blip r:embed="rId3"/>
          <a:stretch>
            <a:fillRect/>
          </a:stretch>
        </p:blipFill>
        <p:spPr>
          <a:xfrm>
            <a:off x="308610" y="1553409"/>
            <a:ext cx="4263390" cy="2578018"/>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Separation of Concerns</a:t>
            </a:r>
          </a:p>
        </p:txBody>
      </p:sp>
      <p:pic>
        <p:nvPicPr>
          <p:cNvPr id="3" name="Picture 2" descr="model_diagrams_p18.png"/>
          <p:cNvPicPr>
            <a:picLocks noChangeAspect="1"/>
          </p:cNvPicPr>
          <p:nvPr/>
        </p:nvPicPr>
        <p:blipFill>
          <a:blip r:embed="rId3"/>
          <a:stretch>
            <a:fillRect/>
          </a:stretch>
        </p:blipFill>
        <p:spPr>
          <a:xfrm>
            <a:off x="308610" y="1393633"/>
            <a:ext cx="8526184" cy="2897570"/>
          </a:xfrm>
          <a:prstGeom prst="rect">
            <a:avLst/>
          </a:prstGeo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KPN: Move the Math Out</a:t>
            </a:r>
          </a:p>
        </p:txBody>
      </p:sp>
      <p:pic>
        <p:nvPicPr>
          <p:cNvPr id="3" name="Picture 2" descr="model_diagrams_p26.png"/>
          <p:cNvPicPr>
            <a:picLocks noChangeAspect="1"/>
          </p:cNvPicPr>
          <p:nvPr/>
        </p:nvPicPr>
        <p:blipFill>
          <a:blip r:embed="rId3"/>
          <a:stretch>
            <a:fillRect/>
          </a:stretch>
        </p:blipFill>
        <p:spPr>
          <a:xfrm>
            <a:off x="2155091" y="1381124"/>
            <a:ext cx="4833222" cy="2922589"/>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Gradient Flow</a:t>
            </a:r>
          </a:p>
        </p:txBody>
      </p:sp>
      <p:sp>
        <p:nvSpPr>
          <p:cNvPr id="5" name="Text Placeholder 4"/>
          <p:cNvSpPr>
            <a:spLocks noGrp="1"/>
          </p:cNvSpPr>
          <p:nvPr>
            <p:ph type="body" idx="3"/>
          </p:nvPr>
        </p:nvSpPr>
        <p:spPr/>
        <p:txBody>
          <a:bodyPr wrap="square"/>
          <a:lstStyle/>
          <a:p>
            <a:r>
              <a:t>KPN outputs blend weights</a:t>
            </a:r>
          </a:p>
          <a:p>
            <a:r>
              <a:t>Gradient to history color is then a single multiply</a:t>
            </a:r>
          </a:p>
          <a:p>
            <a:r>
              <a:t>The signal flows </a:t>
            </a:r>
            <a:r>
              <a:rPr i="1"/>
              <a:t>around</a:t>
            </a:r>
            <a:r>
              <a:t> the model</a:t>
            </a:r>
          </a:p>
          <a:p>
            <a:r>
              <a:t>Straight to reprojection</a:t>
            </a:r>
          </a:p>
          <a:p>
            <a:r>
              <a:t>In ML terms this is considered a GRU</a:t>
            </a:r>
          </a:p>
          <a:p>
            <a:pPr lvl="1"/>
            <a:r>
              <a:t>(GRU = Gated Recurrent Unit) [CMG*14]</a:t>
            </a:r>
          </a:p>
          <a:p>
            <a:pPr>
              <a:buNone/>
            </a:pPr>
            <a:endParaRPr/>
          </a:p>
          <a:p>
            <a:pPr>
              <a:buNone/>
            </a:pPr>
            <a:r>
              <a:rPr b="1"/>
              <a:t>Now:</a:t>
            </a:r>
          </a:p>
          <a:p>
            <a:r>
              <a:t>Distant temporal associations much easier to learn</a:t>
            </a:r>
          </a:p>
          <a:p>
            <a:r>
              <a:t>Temporal feedback is more effective</a:t>
            </a:r>
          </a:p>
        </p:txBody>
      </p:sp>
      <p:pic>
        <p:nvPicPr>
          <p:cNvPr id="6" name="Picture 5" descr="KPN2Grads-21.gif"/>
          <p:cNvPicPr>
            <a:picLocks noChangeAspect="1"/>
          </p:cNvPicPr>
          <p:nvPr/>
        </p:nvPicPr>
        <p:blipFill>
          <a:blip r:embed="rId3"/>
          <a:stretch>
            <a:fillRect/>
          </a:stretch>
        </p:blipFill>
        <p:spPr>
          <a:xfrm>
            <a:off x="308610" y="1796845"/>
            <a:ext cx="4263390" cy="2091146"/>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PN2GradsCompare-27.gif"/>
          <p:cNvPicPr>
            <a:picLocks noChangeAspect="1"/>
          </p:cNvPicPr>
          <p:nvPr/>
        </p:nvPicPr>
        <p:blipFill>
          <a:blip r:embed="rId3"/>
          <a:stretch>
            <a:fillRect/>
          </a:stretch>
        </p:blipFill>
        <p:spPr>
          <a:xfrm>
            <a:off x="657132" y="0"/>
            <a:ext cx="7829736" cy="51435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Upgraded PSSR</a:t>
            </a:r>
          </a:p>
        </p:txBody>
      </p:sp>
      <p:sp>
        <p:nvSpPr>
          <p:cNvPr id="3" name="Text Placeholder 2"/>
          <p:cNvSpPr>
            <a:spLocks noGrp="1"/>
          </p:cNvSpPr>
          <p:nvPr>
            <p:ph type="body" idx="1"/>
          </p:nvPr>
        </p:nvSpPr>
        <p:spPr/>
        <p:txBody>
          <a:bodyPr wrap="square">
            <a:normAutofit lnSpcReduction="10000"/>
          </a:bodyPr>
          <a:lstStyle/>
          <a:p>
            <a:r>
              <a:t>A research collaboration with AMD (Project Amethyst)</a:t>
            </a:r>
          </a:p>
          <a:p>
            <a:pPr lvl="1"/>
            <a:r>
              <a:t>The implementation is custom for PlayStation hardware</a:t>
            </a:r>
          </a:p>
          <a:p>
            <a:pPr lvl="1"/>
            <a:r>
              <a:t>But based on the shared research and training</a:t>
            </a:r>
          </a:p>
          <a:p>
            <a:pPr>
              <a:buNone/>
            </a:pPr>
            <a:endParaRPr/>
          </a:p>
          <a:p>
            <a:r>
              <a:t>Replaces the launch PSSR version</a:t>
            </a:r>
          </a:p>
          <a:p>
            <a:pPr>
              <a:buNone/>
            </a:pPr>
            <a:endParaRPr/>
          </a:p>
          <a:p>
            <a:r>
              <a:t>System-level override allows use in shipped titles</a:t>
            </a:r>
          </a:p>
          <a:p>
            <a:pPr lvl="1"/>
            <a:r>
              <a:t>Override applies to all titles</a:t>
            </a:r>
          </a:p>
          <a:p>
            <a:pPr lvl="1"/>
            <a:r>
              <a:t>Without a title update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What Was Still Missing</a:t>
            </a:r>
          </a:p>
        </p:txBody>
      </p:sp>
      <p:sp>
        <p:nvSpPr>
          <p:cNvPr id="3" name="Text Placeholder 2"/>
          <p:cNvSpPr>
            <a:spLocks noGrp="1"/>
          </p:cNvSpPr>
          <p:nvPr>
            <p:ph type="body" idx="1"/>
          </p:nvPr>
        </p:nvSpPr>
        <p:spPr/>
        <p:txBody>
          <a:bodyPr wrap="square"/>
          <a:lstStyle/>
          <a:p>
            <a:r>
              <a:t>High upscale quality was improved, but needed to be better</a:t>
            </a:r>
          </a:p>
          <a:p>
            <a:r>
              <a:t>Model was still learning color theory</a:t>
            </a:r>
          </a:p>
          <a:p>
            <a:r>
              <a:t>Kernel outputs had implicit correlations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Input Flexibility</a:t>
            </a:r>
          </a:p>
        </p:txBody>
      </p:sp>
      <p:sp>
        <p:nvSpPr>
          <p:cNvPr id="3" name="Text Placeholder 2"/>
          <p:cNvSpPr>
            <a:spLocks noGrp="1"/>
          </p:cNvSpPr>
          <p:nvPr>
            <p:ph type="body" idx="1"/>
          </p:nvPr>
        </p:nvSpPr>
        <p:spPr/>
        <p:txBody>
          <a:bodyPr wrap="square"/>
          <a:lstStyle/>
          <a:p>
            <a:r>
              <a:t>CPN required full color because it needed to reconstruct it</a:t>
            </a:r>
          </a:p>
          <a:p>
            <a:r>
              <a:t>But with KPN… We had more flexibility</a:t>
            </a:r>
          </a:p>
          <a:p>
            <a:r>
              <a:t>Using luma instead of RGB was an obvious test, but:</a:t>
            </a:r>
          </a:p>
          <a:p>
            <a:pPr lvl="1"/>
            <a:r>
              <a:t>Caused significant ghosting in practice</a:t>
            </a:r>
          </a:p>
          <a:p>
            <a:r>
              <a:t>Model needs more than luma alone</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Make Color Relative</a:t>
            </a:r>
          </a:p>
        </p:txBody>
      </p:sp>
      <p:sp>
        <p:nvSpPr>
          <p:cNvPr id="3" name="Text Placeholder 2"/>
          <p:cNvSpPr>
            <a:spLocks noGrp="1"/>
          </p:cNvSpPr>
          <p:nvPr>
            <p:ph type="body" idx="1"/>
          </p:nvPr>
        </p:nvSpPr>
        <p:spPr/>
        <p:txBody>
          <a:bodyPr wrap="square"/>
          <a:lstStyle/>
          <a:p>
            <a:r>
              <a:t>Convert RGB → YCbCr (input + history)</a:t>
            </a:r>
          </a:p>
          <a:p>
            <a:r>
              <a:t>Pass luma (Y_in, Y_hist) directly</a:t>
            </a:r>
          </a:p>
          <a:p>
            <a:r>
              <a:t>Pass chroma distance (ΔCbCr) instead of raw chroma</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Color Distance</a:t>
            </a:r>
          </a:p>
        </p:txBody>
      </p:sp>
      <p:pic>
        <p:nvPicPr>
          <p:cNvPr id="3" name="ColorDistance.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973845" y="1381124"/>
            <a:ext cx="5195713" cy="292258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2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Output Issues</a:t>
            </a:r>
          </a:p>
        </p:txBody>
      </p:sp>
      <p:sp>
        <p:nvSpPr>
          <p:cNvPr id="3" name="Text Placeholder 2"/>
          <p:cNvSpPr>
            <a:spLocks noGrp="1"/>
          </p:cNvSpPr>
          <p:nvPr>
            <p:ph type="body" idx="1"/>
          </p:nvPr>
        </p:nvSpPr>
        <p:spPr/>
        <p:txBody>
          <a:bodyPr wrap="square"/>
          <a:lstStyle/>
          <a:p>
            <a:r>
              <a:t>3×3 kernel outputs were highly correlated</a:t>
            </a:r>
          </a:p>
          <a:p>
            <a:r>
              <a:t>Didn't generalize well at high upscale ratios</a:t>
            </a:r>
          </a:p>
          <a:p>
            <a:r>
              <a:t>Could they be more concise and scale with input?</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Kernel Reach</a:t>
            </a:r>
          </a:p>
        </p:txBody>
      </p:sp>
      <p:pic>
        <p:nvPicPr>
          <p:cNvPr id="3" name="KernelReachUpscale.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973845" y="1381124"/>
            <a:ext cx="5195713" cy="292258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2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Anisotropic Gaussian Blending</a:t>
            </a:r>
          </a:p>
        </p:txBody>
      </p:sp>
      <p:sp>
        <p:nvSpPr>
          <p:cNvPr id="3" name="Text Placeholder 2"/>
          <p:cNvSpPr>
            <a:spLocks noGrp="1"/>
          </p:cNvSpPr>
          <p:nvPr>
            <p:ph type="body" idx="1"/>
          </p:nvPr>
        </p:nvSpPr>
        <p:spPr/>
        <p:txBody>
          <a:bodyPr wrap="square"/>
          <a:lstStyle/>
          <a:p>
            <a:r>
              <a:t>A return to classical filtering (elliptical filter methods)</a:t>
            </a:r>
          </a:p>
          <a:p>
            <a:r>
              <a:t>Compressed the outputs 9 → 3</a:t>
            </a:r>
          </a:p>
          <a:p>
            <a:r>
              <a:t>Into a coherent, decorrelated feature space</a:t>
            </a:r>
          </a:p>
          <a:p>
            <a:r>
              <a:t>(with a few more benefits — coming up)</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Blending Along Edges</a:t>
            </a:r>
          </a:p>
        </p:txBody>
      </p:sp>
      <p:pic>
        <p:nvPicPr>
          <p:cNvPr id="3" name="BlendAlongEdge.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973845" y="1381124"/>
            <a:ext cx="5195713" cy="292258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6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Blending in Input Space</a:t>
            </a:r>
          </a:p>
        </p:txBody>
      </p:sp>
      <p:pic>
        <p:nvPicPr>
          <p:cNvPr id="3" name="AnisoGaussianKernel.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973845" y="1381124"/>
            <a:ext cx="5195713" cy="292258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1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Preserving Artistic Intent</a:t>
            </a:r>
          </a:p>
        </p:txBody>
      </p:sp>
      <p:sp>
        <p:nvSpPr>
          <p:cNvPr id="3" name="Text Placeholder 2"/>
          <p:cNvSpPr>
            <a:spLocks noGrp="1"/>
          </p:cNvSpPr>
          <p:nvPr>
            <p:ph type="body" idx="1"/>
          </p:nvPr>
        </p:nvSpPr>
        <p:spPr/>
        <p:txBody>
          <a:bodyPr wrap="square"/>
          <a:lstStyle/>
          <a:p>
            <a:r>
              <a:t>Another benefit is tied to preserving artistic intent</a:t>
            </a:r>
          </a:p>
          <a:p>
            <a:pPr lvl="1"/>
            <a:r>
              <a:t>Kernel prediction practically prevents hallucination</a:t>
            </a:r>
          </a:p>
          <a:p>
            <a:pPr lvl="1"/>
            <a:r>
              <a:t>Output is confined within the convex hull of input samples</a:t>
            </a:r>
          </a:p>
          <a:p>
            <a:pPr lvl="1"/>
            <a:r>
              <a:t>Hence the "reconstruction" nomenclature</a:t>
            </a:r>
          </a:p>
          <a:p>
            <a:pPr>
              <a:buNone/>
            </a:pPr>
            <a:endParaRPr/>
          </a:p>
          <a:p>
            <a:r>
              <a:t>Early on we worried that limiting the model would degrade quality</a:t>
            </a:r>
          </a:p>
          <a:p>
            <a:pPr lvl="1"/>
            <a:r>
              <a:t>Instead it has consistently outperformed expectations</a:t>
            </a:r>
          </a:p>
          <a:p>
            <a:pPr lvl="1"/>
            <a:r>
              <a:t>And our previous model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Improvements</a:t>
            </a:r>
          </a:p>
        </p:txBody>
      </p:sp>
      <p:sp>
        <p:nvSpPr>
          <p:cNvPr id="3" name="Text Placeholder 2"/>
          <p:cNvSpPr>
            <a:spLocks noGrp="1"/>
          </p:cNvSpPr>
          <p:nvPr>
            <p:ph type="body" idx="1"/>
          </p:nvPr>
        </p:nvSpPr>
        <p:spPr/>
        <p:txBody>
          <a:bodyPr wrap="square"/>
          <a:lstStyle/>
          <a:p>
            <a:r>
              <a:t>Improved temporal stability</a:t>
            </a:r>
          </a:p>
          <a:p>
            <a:r>
              <a:t>Improved details / sharpness</a:t>
            </a:r>
          </a:p>
          <a:p>
            <a:r>
              <a:t>Less memory</a:t>
            </a:r>
          </a:p>
          <a:p>
            <a:r>
              <a:t>Less GPU time</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Output Impact</a:t>
            </a:r>
          </a:p>
        </p:txBody>
      </p:sp>
      <p:sp>
        <p:nvSpPr>
          <p:cNvPr id="3" name="Text Placeholder 2"/>
          <p:cNvSpPr>
            <a:spLocks noGrp="1"/>
          </p:cNvSpPr>
          <p:nvPr>
            <p:ph type="body" idx="1"/>
          </p:nvPr>
        </p:nvSpPr>
        <p:spPr/>
        <p:txBody>
          <a:bodyPr wrap="square"/>
          <a:lstStyle/>
          <a:p>
            <a:r>
              <a:t>Quality jumped up for high upscale ratios</a:t>
            </a:r>
          </a:p>
          <a:p>
            <a:r>
              <a:t>Model was more efficient</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CPN/Before:</a:t>
            </a:r>
          </a:p>
        </p:txBody>
      </p:sp>
      <p:pic>
        <p:nvPicPr>
          <p:cNvPr id="3" name="Picture 2" descr="model_diagrams_p9.png"/>
          <p:cNvPicPr>
            <a:picLocks noChangeAspect="1"/>
          </p:cNvPicPr>
          <p:nvPr/>
        </p:nvPicPr>
        <p:blipFill>
          <a:blip r:embed="rId3"/>
          <a:stretch>
            <a:fillRect/>
          </a:stretch>
        </p:blipFill>
        <p:spPr>
          <a:xfrm>
            <a:off x="1856960" y="1381124"/>
            <a:ext cx="5429483" cy="2922589"/>
          </a:xfrm>
          <a:prstGeom prst="rect">
            <a:avLst/>
          </a:prstGeom>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KPN/After:</a:t>
            </a:r>
          </a:p>
        </p:txBody>
      </p:sp>
      <p:pic>
        <p:nvPicPr>
          <p:cNvPr id="3" name="Picture 2" descr="model_diagrams_p12.png"/>
          <p:cNvPicPr>
            <a:picLocks noChangeAspect="1"/>
          </p:cNvPicPr>
          <p:nvPr/>
        </p:nvPicPr>
        <p:blipFill>
          <a:blip r:embed="rId3"/>
          <a:stretch>
            <a:fillRect/>
          </a:stretch>
        </p:blipFill>
        <p:spPr>
          <a:xfrm>
            <a:off x="2360760" y="1381124"/>
            <a:ext cx="4421884" cy="2922589"/>
          </a:xfrm>
          <a:prstGeom prst="rect">
            <a:avLst/>
          </a:prstGeom>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_zoom.png"/>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Upgraded PSSR_landscape.png"/>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_zoom.png"/>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Upgraded PSSR_landscape.png"/>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mbined.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9144000" cy="5143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667" repeatCount="indefinite"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ide_by_side.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9144000" cy="5143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667" repeatCount="indefinite"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Results</a:t>
            </a:r>
          </a:p>
        </p:txBody>
      </p:sp>
      <p:sp>
        <p:nvSpPr>
          <p:cNvPr id="3" name="Text Placeholder 2"/>
          <p:cNvSpPr>
            <a:spLocks noGrp="1"/>
          </p:cNvSpPr>
          <p:nvPr>
            <p:ph type="body" idx="1"/>
          </p:nvPr>
        </p:nvSpPr>
        <p:spPr/>
        <p:txBody>
          <a:bodyPr wrap="square"/>
          <a:lstStyle/>
          <a:p>
            <a:r>
              <a:t>Improved:</a:t>
            </a:r>
          </a:p>
          <a:p>
            <a:pPr lvl="1"/>
            <a:r>
              <a:t>Image quality</a:t>
            </a:r>
          </a:p>
          <a:p>
            <a:pPr lvl="1"/>
            <a:r>
              <a:t>Temporal stability</a:t>
            </a:r>
          </a:p>
          <a:p>
            <a:pPr lvl="1"/>
            <a:r>
              <a:t>Lower memory + runtime cost</a:t>
            </a:r>
          </a:p>
          <a:p>
            <a:pPr>
              <a:buNone/>
            </a:pPr>
            <a:endParaRPr/>
          </a:p>
          <a:p>
            <a:r>
              <a:t>Training: ~4 GPU months → &lt;1 GPU week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Sizzle Reel!</a:t>
            </a:r>
          </a:p>
        </p:txBody>
      </p:sp>
      <p:sp>
        <p:nvSpPr>
          <p:cNvPr id="3" name="Text Placeholder 2"/>
          <p:cNvSpPr>
            <a:spLocks noGrp="1"/>
          </p:cNvSpPr>
          <p:nvPr>
            <p:ph type="body" idx="1"/>
          </p:nvPr>
        </p:nvSpPr>
        <p:spPr/>
        <p:txBody>
          <a:bodyPr wrap="square"/>
          <a:lstStyle/>
          <a:p>
            <a:pPr>
              <a:buNone/>
            </a:pPr>
            <a:r>
              <a:t>⛓️‍💥</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Acknowledgements</a:t>
            </a:r>
          </a:p>
        </p:txBody>
      </p:sp>
      <p:sp>
        <p:nvSpPr>
          <p:cNvPr id="4" name="TextBox 3"/>
          <p:cNvSpPr txBox="1"/>
          <p:nvPr/>
        </p:nvSpPr>
        <p:spPr>
          <a:xfrm>
            <a:off x="310896" y="1380744"/>
            <a:ext cx="4052415" cy="2800767"/>
          </a:xfrm>
          <a:prstGeom prst="rect">
            <a:avLst/>
          </a:prstGeom>
          <a:noFill/>
        </p:spPr>
        <p:txBody>
          <a:bodyPr wrap="square">
            <a:spAutoFit/>
          </a:bodyPr>
          <a:lstStyle/>
          <a:p>
            <a:pPr>
              <a:buNone/>
            </a:pPr>
            <a:r>
              <a:rPr sz="1600" dirty="0"/>
              <a:t>Project Amethyst SR Research Team</a:t>
            </a:r>
          </a:p>
          <a:p>
            <a:pPr>
              <a:buNone/>
            </a:pPr>
            <a:r>
              <a:rPr sz="1600" dirty="0"/>
              <a:t>Sony PSSR Research Team</a:t>
            </a:r>
          </a:p>
          <a:p>
            <a:pPr>
              <a:buNone/>
            </a:pPr>
            <a:r>
              <a:rPr sz="1600" dirty="0"/>
              <a:t>Sony PSSR SDK / Production Team</a:t>
            </a:r>
          </a:p>
          <a:p>
            <a:pPr>
              <a:buNone/>
            </a:pPr>
            <a:r>
              <a:rPr sz="1600" dirty="0"/>
              <a:t>Mark Cerny</a:t>
            </a:r>
          </a:p>
          <a:p>
            <a:pPr>
              <a:buNone/>
            </a:pPr>
            <a:r>
              <a:rPr sz="1600" dirty="0"/>
              <a:t>Luis Villegas</a:t>
            </a:r>
          </a:p>
          <a:p>
            <a:pPr>
              <a:buNone/>
            </a:pPr>
            <a:r>
              <a:rPr sz="1600" dirty="0"/>
              <a:t>Shigetaka Kudo</a:t>
            </a:r>
          </a:p>
          <a:p>
            <a:pPr>
              <a:buNone/>
            </a:pPr>
            <a:r>
              <a:rPr sz="1600" dirty="0"/>
              <a:t>Rui Yamada</a:t>
            </a:r>
          </a:p>
          <a:p>
            <a:pPr>
              <a:buNone/>
            </a:pPr>
            <a:r>
              <a:rPr sz="1600" dirty="0"/>
              <a:t>Geoff Norton</a:t>
            </a:r>
          </a:p>
          <a:p>
            <a:pPr>
              <a:buNone/>
            </a:pPr>
            <a:r>
              <a:rPr sz="1600" dirty="0"/>
              <a:t>Maurizio Cerrato</a:t>
            </a:r>
            <a:endParaRPr lang="en-US" sz="1600" dirty="0"/>
          </a:p>
          <a:p>
            <a:r>
              <a:rPr lang="en-US" sz="1600" dirty="0"/>
              <a:t>Natalya Tatarchuk</a:t>
            </a:r>
          </a:p>
          <a:p>
            <a:pPr>
              <a:buNone/>
            </a:pPr>
            <a:endParaRPr sz="1600" dirty="0"/>
          </a:p>
        </p:txBody>
      </p:sp>
      <p:sp>
        <p:nvSpPr>
          <p:cNvPr id="5" name="TextBox 4"/>
          <p:cNvSpPr txBox="1"/>
          <p:nvPr/>
        </p:nvSpPr>
        <p:spPr>
          <a:xfrm>
            <a:off x="4789881" y="1380744"/>
            <a:ext cx="4052415" cy="2554545"/>
          </a:xfrm>
          <a:prstGeom prst="rect">
            <a:avLst/>
          </a:prstGeom>
          <a:noFill/>
        </p:spPr>
        <p:txBody>
          <a:bodyPr wrap="square">
            <a:spAutoFit/>
          </a:bodyPr>
          <a:lstStyle/>
          <a:p>
            <a:pPr>
              <a:buNone/>
            </a:pPr>
            <a:r>
              <a:rPr sz="1600" dirty="0"/>
              <a:t>Marta Orlinska</a:t>
            </a:r>
          </a:p>
          <a:p>
            <a:pPr>
              <a:buNone/>
            </a:pPr>
            <a:r>
              <a:rPr sz="1600" dirty="0"/>
              <a:t>Benjamin Coquelle</a:t>
            </a:r>
            <a:endParaRPr lang="en-US" sz="1600" dirty="0"/>
          </a:p>
          <a:p>
            <a:pPr>
              <a:buNone/>
            </a:pPr>
            <a:r>
              <a:rPr lang="en-US" sz="1600" dirty="0"/>
              <a:t>Maria Chiara Monti</a:t>
            </a:r>
          </a:p>
          <a:p>
            <a:pPr>
              <a:buNone/>
            </a:pPr>
            <a:r>
              <a:rPr lang="en-US" sz="1600" dirty="0"/>
              <a:t>Yuji Yamada</a:t>
            </a:r>
            <a:endParaRPr sz="1600" dirty="0"/>
          </a:p>
          <a:p>
            <a:pPr>
              <a:buNone/>
            </a:pPr>
            <a:r>
              <a:rPr sz="1600" dirty="0"/>
              <a:t>Yiannis Andreopoulos</a:t>
            </a:r>
          </a:p>
          <a:p>
            <a:pPr>
              <a:buNone/>
            </a:pPr>
            <a:r>
              <a:rPr sz="1600" dirty="0"/>
              <a:t>Aaron Chadha</a:t>
            </a:r>
          </a:p>
          <a:p>
            <a:pPr>
              <a:buNone/>
            </a:pPr>
            <a:r>
              <a:rPr sz="1600" dirty="0"/>
              <a:t>Sebastian Lutz</a:t>
            </a:r>
          </a:p>
          <a:p>
            <a:pPr>
              <a:buNone/>
            </a:pPr>
            <a:r>
              <a:rPr sz="1600" dirty="0"/>
              <a:t>Paulwei Wang</a:t>
            </a:r>
          </a:p>
          <a:p>
            <a:pPr>
              <a:buNone/>
            </a:pPr>
            <a:r>
              <a:rPr sz="1600" dirty="0"/>
              <a:t>David Simpson</a:t>
            </a:r>
          </a:p>
          <a:p>
            <a:pPr>
              <a:buNone/>
            </a:pPr>
            <a:r>
              <a:rPr sz="1600" dirty="0"/>
              <a:t>Kleber Garcia</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t>Questions</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References</a:t>
            </a:r>
          </a:p>
        </p:txBody>
      </p:sp>
      <p:sp>
        <p:nvSpPr>
          <p:cNvPr id="3" name="Text Placeholder 2"/>
          <p:cNvSpPr>
            <a:spLocks noGrp="1"/>
          </p:cNvSpPr>
          <p:nvPr>
            <p:ph type="body" idx="1"/>
          </p:nvPr>
        </p:nvSpPr>
        <p:spPr/>
        <p:txBody>
          <a:bodyPr wrap="square">
            <a:normAutofit fontScale="92500"/>
          </a:bodyPr>
          <a:lstStyle/>
          <a:p>
            <a:r>
              <a:rPr b="1"/>
              <a:t>[Lot11]</a:t>
            </a:r>
            <a:r>
              <a:t> FXAA — Timothy Lottes — 2011 - NVIDIA — https://developer.download.nvidia.com/assets/gamedev/files/sdk/11/FXAA_WhitePaper.pdf</a:t>
            </a:r>
          </a:p>
          <a:p>
            <a:pPr>
              <a:buNone/>
            </a:pPr>
            <a:endParaRPr/>
          </a:p>
          <a:p>
            <a:r>
              <a:rPr b="1"/>
              <a:t>[JME*11]</a:t>
            </a:r>
            <a:r>
              <a:t> Practical Morphological AntiAliasing. — JIMENEZ J., MASIA B., ECHEVARRIA J. I., NAVARRO F., GUTIERREZ D. — 2011 - GPU Pro 2</a:t>
            </a:r>
          </a:p>
          <a:p>
            <a:pPr>
              <a:buNone/>
            </a:pPr>
            <a:endParaRPr/>
          </a:p>
          <a:p>
            <a:r>
              <a:rPr b="1"/>
              <a:t>[JES*12]</a:t>
            </a:r>
            <a:r>
              <a:t> SMAA: Enhanced Subpixel Morphological Antialiasing — Jorge Jimenez, Jose I. Echevarria, Tiago Sousa, Diego Gutierrez — 2012 - EUROGRAPHICS Volume 31, Number 2</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References</a:t>
            </a:r>
          </a:p>
        </p:txBody>
      </p:sp>
      <p:sp>
        <p:nvSpPr>
          <p:cNvPr id="3" name="Text Placeholder 2"/>
          <p:cNvSpPr>
            <a:spLocks noGrp="1"/>
          </p:cNvSpPr>
          <p:nvPr>
            <p:ph type="body" idx="1"/>
          </p:nvPr>
        </p:nvSpPr>
        <p:spPr/>
        <p:txBody>
          <a:bodyPr wrap="square">
            <a:normAutofit fontScale="92500" lnSpcReduction="10000"/>
          </a:bodyPr>
          <a:lstStyle/>
          <a:p>
            <a:r>
              <a:rPr b="1"/>
              <a:t>[LG21]</a:t>
            </a:r>
            <a:r>
              <a:t> Improved Spatial Upscaling through FidelityFX Super Resolution for Real-Time Game Engines — Timothy Lottes, Kleber Garcia — 2021 - Advances in Real-Time Rendering in Games, SIGGRAPH</a:t>
            </a:r>
          </a:p>
          <a:p>
            <a:pPr>
              <a:buNone/>
            </a:pPr>
            <a:endParaRPr/>
          </a:p>
          <a:p>
            <a:r>
              <a:rPr b="1"/>
              <a:t>[Kar14]</a:t>
            </a:r>
            <a:r>
              <a:t> High-Quality Temporal Supersampling — Brian Karis — 2014 - Advances in Real-Time Rendering in Games, SIGGRAPH</a:t>
            </a:r>
          </a:p>
          <a:p>
            <a:pPr>
              <a:buNone/>
            </a:pPr>
            <a:endParaRPr/>
          </a:p>
          <a:p>
            <a:r>
              <a:rPr b="1"/>
              <a:t>[Wih17]</a:t>
            </a:r>
            <a:r>
              <a:t> 4K Checkerboard in Battlefield 1 and Mass Effect — Graham Wihlidal — 2017 - Game Developers Conference — https://www.ea.com/frostbite/news/4k-checkerboard-in-battlefield-1-and-mass-effect-andromeda</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References</a:t>
            </a:r>
          </a:p>
        </p:txBody>
      </p:sp>
      <p:sp>
        <p:nvSpPr>
          <p:cNvPr id="3" name="Text Placeholder 2"/>
          <p:cNvSpPr>
            <a:spLocks noGrp="1"/>
          </p:cNvSpPr>
          <p:nvPr>
            <p:ph type="body" idx="1"/>
          </p:nvPr>
        </p:nvSpPr>
        <p:spPr/>
        <p:txBody>
          <a:bodyPr wrap="square">
            <a:normAutofit fontScale="92500" lnSpcReduction="20000"/>
          </a:bodyPr>
          <a:lstStyle/>
          <a:p>
            <a:r>
              <a:rPr b="1"/>
              <a:t>[Aba21]</a:t>
            </a:r>
            <a:r>
              <a:t> Temporal Super Resolution in Unreal Engine 5 — Guillaume Abadie — 2021 - Advances in Real-Time Rendering in Games, SIGGRAPH</a:t>
            </a:r>
          </a:p>
          <a:p>
            <a:pPr>
              <a:buNone/>
            </a:pPr>
            <a:endParaRPr/>
          </a:p>
          <a:p>
            <a:r>
              <a:rPr b="1"/>
              <a:t>[YLS*20]</a:t>
            </a:r>
            <a:r>
              <a:t> A Survey of Temporal Antialiasing Techniques — Lei Yang, Shiqiu Liu, and Marco Salvi — 2020 - EUROGRAPHICS Volume 39, Number 2 — http://behindthepixels.io/assets/files/TemporalAA.pdf</a:t>
            </a:r>
          </a:p>
          <a:p>
            <a:pPr>
              <a:buNone/>
            </a:pPr>
            <a:endParaRPr/>
          </a:p>
          <a:p>
            <a:r>
              <a:rPr b="1"/>
              <a:t>[CMG*14]</a:t>
            </a:r>
            <a:r>
              <a:t> Learning Phrase Representations using RNN Encoder–Decoder for Statistical Machine Translation. — Kyunghyun Cho, Bart van Merriënboer, Çağlar Gülçehre, Dzmitry Bahdanau, Fethi Bougares, Holger Schwenk, and Yoshua Bengio. — 2014 - EMNLP — https://arxiv.org/pdf/1406.1078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ide_by_side.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9144000" cy="5143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667" repeatCount="indefinite"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Office Theme">
  <a:themeElements>
    <a:clrScheme name="SIGGRAPH 2026 1">
      <a:dk1>
        <a:srgbClr val="2A4149"/>
      </a:dk1>
      <a:lt1>
        <a:srgbClr val="FFFFFF"/>
      </a:lt1>
      <a:dk2>
        <a:srgbClr val="D2C5B2"/>
      </a:dk2>
      <a:lt2>
        <a:srgbClr val="F1EFE3"/>
      </a:lt2>
      <a:accent1>
        <a:srgbClr val="2A4148"/>
      </a:accent1>
      <a:accent2>
        <a:srgbClr val="D2C4B2"/>
      </a:accent2>
      <a:accent3>
        <a:srgbClr val="F0EFE2"/>
      </a:accent3>
      <a:accent4>
        <a:srgbClr val="2A4148"/>
      </a:accent4>
      <a:accent5>
        <a:srgbClr val="D2C4B2"/>
      </a:accent5>
      <a:accent6>
        <a:srgbClr val="F0EFE2"/>
      </a:accent6>
      <a:hlink>
        <a:srgbClr val="2A4148"/>
      </a:hlink>
      <a:folHlink>
        <a:srgbClr val="2A414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138</TotalTime>
  <Words>3953</Words>
  <Application>Microsoft Office PowerPoint</Application>
  <PresentationFormat>On-screen Show (16:9)</PresentationFormat>
  <Paragraphs>377</Paragraphs>
  <Slides>84</Slides>
  <Notes>80</Notes>
  <HiddenSlides>0</HiddenSlides>
  <MMClips>14</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84</vt:i4>
      </vt:variant>
    </vt:vector>
  </HeadingPairs>
  <TitlesOfParts>
    <vt:vector size="87" baseType="lpstr">
      <vt:lpstr>NTR</vt:lpstr>
      <vt:lpstr>Arial</vt:lpstr>
      <vt:lpstr>Office Theme</vt:lpstr>
      <vt:lpstr>Upgrading PSSR on PS5 Pro</vt:lpstr>
      <vt:lpstr>PowerPoint Presentation</vt:lpstr>
      <vt:lpstr>The Plan</vt:lpstr>
      <vt:lpstr>PlayStation Spectral Super Resolution</vt:lpstr>
      <vt:lpstr>PSSR Stats</vt:lpstr>
      <vt:lpstr>Upgraded PSSR</vt:lpstr>
      <vt:lpstr>Improvements</vt:lpstr>
      <vt:lpstr>Sizzle Reel!</vt:lpstr>
      <vt:lpstr>PowerPoint Presentation</vt:lpstr>
      <vt:lpstr>PowerPoint Presentation</vt:lpstr>
      <vt:lpstr>PowerPoint Presentation</vt:lpstr>
      <vt:lpstr>Act I: Background / Introduction</vt:lpstr>
      <vt:lpstr>Reconstruction: A Brief History</vt:lpstr>
      <vt:lpstr>Temporal Reconstruction: The Process</vt:lpstr>
      <vt:lpstr>Temporal Reconstruction: The Process</vt:lpstr>
      <vt:lpstr>Heuristics Abound</vt:lpstr>
      <vt:lpstr>PowerPoint Presentation</vt:lpstr>
      <vt:lpstr>PowerPoint Presentation</vt:lpstr>
      <vt:lpstr>PowerPoint Presentation</vt:lpstr>
      <vt:lpstr>PowerPoint Presentation</vt:lpstr>
      <vt:lpstr>PowerPoint Presentation</vt:lpstr>
      <vt:lpstr>PowerPoint Presentation</vt:lpstr>
      <vt:lpstr>Content Is Becoming Noise</vt:lpstr>
      <vt:lpstr>Less Reliable Information Is a Temporal Problem</vt:lpstr>
      <vt:lpstr>A Way Forward</vt:lpstr>
      <vt:lpstr>Act II: Launch PSSR</vt:lpstr>
      <vt:lpstr>The Promise</vt:lpstr>
      <vt:lpstr>The Rough Edges</vt:lpstr>
      <vt:lpstr>PowerPoint Presentation</vt:lpstr>
      <vt:lpstr>PowerPoint Presentation</vt:lpstr>
      <vt:lpstr>PowerPoint Presentation</vt:lpstr>
      <vt:lpstr>A Great Starting Point</vt:lpstr>
      <vt:lpstr>PowerPoint Presentation</vt:lpstr>
      <vt:lpstr>PowerPoint Presentation</vt:lpstr>
      <vt:lpstr>PowerPoint Presentation</vt:lpstr>
      <vt:lpstr>PowerPoint Presentation</vt:lpstr>
      <vt:lpstr>PowerPoint Presentation</vt:lpstr>
      <vt:lpstr>Freedom Became Debt</vt:lpstr>
      <vt:lpstr>Quantization</vt:lpstr>
      <vt:lpstr>Quantization</vt:lpstr>
      <vt:lpstr>Storage / Recall</vt:lpstr>
      <vt:lpstr>Storage / Recall</vt:lpstr>
      <vt:lpstr>Learning Classical Math / Filters</vt:lpstr>
      <vt:lpstr>Learning Classical Math / Filters</vt:lpstr>
      <vt:lpstr>A Mathematical Problem</vt:lpstr>
      <vt:lpstr>How the Model Learns</vt:lpstr>
      <vt:lpstr>Gradient Calculation</vt:lpstr>
      <vt:lpstr>PowerPoint Presentation</vt:lpstr>
      <vt:lpstr>CPN: How It's Going…</vt:lpstr>
      <vt:lpstr>Act III: Upgraded PSSR</vt:lpstr>
      <vt:lpstr>SR Continues</vt:lpstr>
      <vt:lpstr>Requirements</vt:lpstr>
      <vt:lpstr>Upgraded PSSR: Changed Everything</vt:lpstr>
      <vt:lpstr>High-Level Architecture Change</vt:lpstr>
      <vt:lpstr>Separation of Concerns</vt:lpstr>
      <vt:lpstr>Separation of Concerns</vt:lpstr>
      <vt:lpstr>KPN: Move the Math Out</vt:lpstr>
      <vt:lpstr>Gradient Flow</vt:lpstr>
      <vt:lpstr>PowerPoint Presentation</vt:lpstr>
      <vt:lpstr>What Was Still Missing</vt:lpstr>
      <vt:lpstr>Input Flexibility</vt:lpstr>
      <vt:lpstr>Make Color Relative</vt:lpstr>
      <vt:lpstr>Color Distance</vt:lpstr>
      <vt:lpstr>Output Issues</vt:lpstr>
      <vt:lpstr>Kernel Reach</vt:lpstr>
      <vt:lpstr>Anisotropic Gaussian Blending</vt:lpstr>
      <vt:lpstr>Blending Along Edges</vt:lpstr>
      <vt:lpstr>Blending in Input Space</vt:lpstr>
      <vt:lpstr>Preserving Artistic Intent</vt:lpstr>
      <vt:lpstr>Output Impact</vt:lpstr>
      <vt:lpstr>CPN/Before:</vt:lpstr>
      <vt:lpstr>KPN/After:</vt:lpstr>
      <vt:lpstr>PowerPoint Presentation</vt:lpstr>
      <vt:lpstr>PowerPoint Presentation</vt:lpstr>
      <vt:lpstr>PowerPoint Presentation</vt:lpstr>
      <vt:lpstr>PowerPoint Presentation</vt:lpstr>
      <vt:lpstr>PowerPoint Presentation</vt:lpstr>
      <vt:lpstr>PowerPoint Presentation</vt:lpstr>
      <vt:lpstr>Results</vt:lpstr>
      <vt:lpstr>Acknowledgements</vt:lpstr>
      <vt:lpstr>Questions</vt:lpstr>
      <vt:lpstr>References</vt:lpstr>
      <vt:lpstr>References</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Daniel Craig</cp:lastModifiedBy>
  <cp:revision>19</cp:revision>
  <dcterms:modified xsi:type="dcterms:W3CDTF">2026-08-10T13:22:53Z</dcterms:modified>
</cp:coreProperties>
</file>